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8" r:id="rId1"/>
  </p:sldMasterIdLst>
  <p:notesMasterIdLst>
    <p:notesMasterId r:id="rId28"/>
  </p:notesMasterIdLst>
  <p:sldIdLst>
    <p:sldId id="256" r:id="rId2"/>
    <p:sldId id="264" r:id="rId3"/>
    <p:sldId id="265" r:id="rId4"/>
    <p:sldId id="257" r:id="rId5"/>
    <p:sldId id="268" r:id="rId6"/>
    <p:sldId id="286" r:id="rId7"/>
    <p:sldId id="271" r:id="rId8"/>
    <p:sldId id="258" r:id="rId9"/>
    <p:sldId id="273" r:id="rId10"/>
    <p:sldId id="260" r:id="rId11"/>
    <p:sldId id="274" r:id="rId12"/>
    <p:sldId id="275" r:id="rId13"/>
    <p:sldId id="259" r:id="rId14"/>
    <p:sldId id="267" r:id="rId15"/>
    <p:sldId id="261" r:id="rId16"/>
    <p:sldId id="263" r:id="rId17"/>
    <p:sldId id="272" r:id="rId18"/>
    <p:sldId id="285" r:id="rId19"/>
    <p:sldId id="276" r:id="rId20"/>
    <p:sldId id="277" r:id="rId21"/>
    <p:sldId id="278" r:id="rId22"/>
    <p:sldId id="279" r:id="rId23"/>
    <p:sldId id="280" r:id="rId24"/>
    <p:sldId id="281" r:id="rId25"/>
    <p:sldId id="283" r:id="rId26"/>
    <p:sldId id="284" r:id="rId27"/>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18" autoAdjust="0"/>
    <p:restoredTop sz="95669" autoAdjust="0"/>
  </p:normalViewPr>
  <p:slideViewPr>
    <p:cSldViewPr snapToGrid="0">
      <p:cViewPr>
        <p:scale>
          <a:sx n="66" d="100"/>
          <a:sy n="66" d="100"/>
        </p:scale>
        <p:origin x="1384" y="7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ata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6E2DFA-3B2D-420F-8FAA-6C6B95D038FC}"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898D296-6518-4CD3-8B8A-2CE15A75BBAC}">
      <dgm:prSet custT="1"/>
      <dgm:spPr/>
      <dgm:t>
        <a:bodyPr/>
        <a:lstStyle/>
        <a:p>
          <a:pPr>
            <a:lnSpc>
              <a:spcPct val="100000"/>
            </a:lnSpc>
          </a:pPr>
          <a:r>
            <a:rPr lang="en-GB" sz="2400" dirty="0">
              <a:latin typeface="Candara" panose="020E0502030303020204" pitchFamily="34" charset="0"/>
            </a:rPr>
            <a:t>How do total clicks and average page rank vary across different movie domains?</a:t>
          </a:r>
          <a:endParaRPr lang="en-US" sz="2400" dirty="0">
            <a:latin typeface="Candara" panose="020E0502030303020204" pitchFamily="34" charset="0"/>
          </a:endParaRPr>
        </a:p>
      </dgm:t>
    </dgm:pt>
    <dgm:pt modelId="{C8EF8170-A690-402B-82FE-57076637C37D}" type="parTrans" cxnId="{C86DDFE2-6457-458E-877B-B23EA4A41E07}">
      <dgm:prSet/>
      <dgm:spPr/>
      <dgm:t>
        <a:bodyPr/>
        <a:lstStyle/>
        <a:p>
          <a:endParaRPr lang="en-US" sz="2400"/>
        </a:p>
      </dgm:t>
    </dgm:pt>
    <dgm:pt modelId="{E5257E52-0BB0-425F-98BA-D0B421C57E00}" type="sibTrans" cxnId="{C86DDFE2-6457-458E-877B-B23EA4A41E07}">
      <dgm:prSet/>
      <dgm:spPr/>
      <dgm:t>
        <a:bodyPr/>
        <a:lstStyle/>
        <a:p>
          <a:endParaRPr lang="en-US" sz="2400"/>
        </a:p>
      </dgm:t>
    </dgm:pt>
    <dgm:pt modelId="{ADA892A2-A4E4-4E48-886F-38B53870C57F}">
      <dgm:prSet custT="1"/>
      <dgm:spPr/>
      <dgm:t>
        <a:bodyPr/>
        <a:lstStyle/>
        <a:p>
          <a:pPr>
            <a:lnSpc>
              <a:spcPct val="100000"/>
            </a:lnSpc>
          </a:pPr>
          <a:r>
            <a:rPr lang="en-GB" sz="2400">
              <a:latin typeface="Candara" panose="020E0502030303020204" pitchFamily="34" charset="0"/>
            </a:rPr>
            <a:t>In which Language most queries was fired and which day of the month?</a:t>
          </a:r>
          <a:endParaRPr lang="en-US" sz="2400" dirty="0">
            <a:latin typeface="Candara" panose="020E0502030303020204" pitchFamily="34" charset="0"/>
          </a:endParaRPr>
        </a:p>
      </dgm:t>
    </dgm:pt>
    <dgm:pt modelId="{4B2E54F6-BE25-4EB9-9613-801D33521EFD}" type="parTrans" cxnId="{85B0136F-8FCD-4BD2-B802-4E369972A48D}">
      <dgm:prSet/>
      <dgm:spPr/>
      <dgm:t>
        <a:bodyPr/>
        <a:lstStyle/>
        <a:p>
          <a:endParaRPr lang="en-US" sz="2400"/>
        </a:p>
      </dgm:t>
    </dgm:pt>
    <dgm:pt modelId="{8894CAA2-F673-482E-9C69-53AA6D8822B0}" type="sibTrans" cxnId="{85B0136F-8FCD-4BD2-B802-4E369972A48D}">
      <dgm:prSet/>
      <dgm:spPr/>
      <dgm:t>
        <a:bodyPr/>
        <a:lstStyle/>
        <a:p>
          <a:endParaRPr lang="en-US" sz="2400"/>
        </a:p>
      </dgm:t>
    </dgm:pt>
    <dgm:pt modelId="{77319912-5472-4C24-B6F9-C401FFE0FD63}">
      <dgm:prSet custT="1"/>
      <dgm:spPr/>
      <dgm:t>
        <a:bodyPr/>
        <a:lstStyle/>
        <a:p>
          <a:pPr>
            <a:lnSpc>
              <a:spcPct val="100000"/>
            </a:lnSpc>
          </a:pPr>
          <a:r>
            <a:rPr lang="en-GB" sz="2400">
              <a:latin typeface="Candara" panose="020E0502030303020204" pitchFamily="34" charset="0"/>
            </a:rPr>
            <a:t>What is the distribution of movie genres, total revenue, and average popularity for the year 2006?</a:t>
          </a:r>
          <a:endParaRPr lang="en-US" sz="2400" dirty="0">
            <a:latin typeface="Candara" panose="020E0502030303020204" pitchFamily="34" charset="0"/>
          </a:endParaRPr>
        </a:p>
      </dgm:t>
    </dgm:pt>
    <dgm:pt modelId="{03A9C5D8-8BD2-4E4F-AFCF-8736158769A2}" type="parTrans" cxnId="{2E5C3FE6-CB86-47F5-8875-91A9E8469402}">
      <dgm:prSet/>
      <dgm:spPr/>
      <dgm:t>
        <a:bodyPr/>
        <a:lstStyle/>
        <a:p>
          <a:endParaRPr lang="en-US" sz="2400"/>
        </a:p>
      </dgm:t>
    </dgm:pt>
    <dgm:pt modelId="{57968602-DE9B-4DD1-93B5-F55F6BD21BDE}" type="sibTrans" cxnId="{2E5C3FE6-CB86-47F5-8875-91A9E8469402}">
      <dgm:prSet/>
      <dgm:spPr/>
      <dgm:t>
        <a:bodyPr/>
        <a:lstStyle/>
        <a:p>
          <a:endParaRPr lang="en-US" sz="2400"/>
        </a:p>
      </dgm:t>
    </dgm:pt>
    <dgm:pt modelId="{9A8215A1-CF9B-41AA-8C5C-26A9BFF3713C}">
      <dgm:prSet custT="1"/>
      <dgm:spPr/>
      <dgm:t>
        <a:bodyPr/>
        <a:lstStyle/>
        <a:p>
          <a:pPr>
            <a:lnSpc>
              <a:spcPct val="100000"/>
            </a:lnSpc>
          </a:pPr>
          <a:r>
            <a:rPr lang="en-GB" sz="2400">
              <a:latin typeface="Candara" panose="020E0502030303020204" pitchFamily="34" charset="0"/>
            </a:rPr>
            <a:t>Does the popularity have impact on the revenue?</a:t>
          </a:r>
          <a:endParaRPr lang="en-US" sz="2400" dirty="0">
            <a:latin typeface="Candara" panose="020E0502030303020204" pitchFamily="34" charset="0"/>
          </a:endParaRPr>
        </a:p>
      </dgm:t>
    </dgm:pt>
    <dgm:pt modelId="{0D12D55B-C971-4036-B6DA-7266251829F9}" type="parTrans" cxnId="{7C12C8B6-2263-49EE-A718-2185F44E4DE3}">
      <dgm:prSet/>
      <dgm:spPr/>
      <dgm:t>
        <a:bodyPr/>
        <a:lstStyle/>
        <a:p>
          <a:endParaRPr lang="en-US" sz="2400"/>
        </a:p>
      </dgm:t>
    </dgm:pt>
    <dgm:pt modelId="{70D53433-E9BF-4F4A-A8F8-0DBF8B453223}" type="sibTrans" cxnId="{7C12C8B6-2263-49EE-A718-2185F44E4DE3}">
      <dgm:prSet/>
      <dgm:spPr/>
      <dgm:t>
        <a:bodyPr/>
        <a:lstStyle/>
        <a:p>
          <a:endParaRPr lang="en-US" sz="2400"/>
        </a:p>
      </dgm:t>
    </dgm:pt>
    <dgm:pt modelId="{C0B1773F-65B7-4D3B-AA9B-B48B90DA41B1}">
      <dgm:prSet custT="1"/>
      <dgm:spPr/>
      <dgm:t>
        <a:bodyPr/>
        <a:lstStyle/>
        <a:p>
          <a:pPr>
            <a:lnSpc>
              <a:spcPct val="100000"/>
            </a:lnSpc>
          </a:pPr>
          <a:r>
            <a:rPr lang="en-GB" sz="2400">
              <a:latin typeface="Candara" panose="020E0502030303020204" pitchFamily="34" charset="0"/>
            </a:rPr>
            <a:t>Is there a correlation between the collaboration of specific cast and crew members and the revenue of the movies they worked on?</a:t>
          </a:r>
          <a:endParaRPr lang="en-US" sz="2400" dirty="0">
            <a:latin typeface="Candara" panose="020E0502030303020204" pitchFamily="34" charset="0"/>
          </a:endParaRPr>
        </a:p>
      </dgm:t>
    </dgm:pt>
    <dgm:pt modelId="{221F9176-973D-4659-8DDF-AE7E50532AAD}" type="parTrans" cxnId="{61EA9DE3-469E-43BF-B9A6-03C3E1CDCD13}">
      <dgm:prSet/>
      <dgm:spPr/>
      <dgm:t>
        <a:bodyPr/>
        <a:lstStyle/>
        <a:p>
          <a:endParaRPr lang="en-US" sz="2400"/>
        </a:p>
      </dgm:t>
    </dgm:pt>
    <dgm:pt modelId="{995DF78E-35FC-4168-8F2A-2FE2E472AD81}" type="sibTrans" cxnId="{61EA9DE3-469E-43BF-B9A6-03C3E1CDCD13}">
      <dgm:prSet/>
      <dgm:spPr/>
      <dgm:t>
        <a:bodyPr/>
        <a:lstStyle/>
        <a:p>
          <a:endParaRPr lang="en-US" sz="2400"/>
        </a:p>
      </dgm:t>
    </dgm:pt>
    <dgm:pt modelId="{F3469189-7DD6-6346-B66D-C07323F6C2FB}">
      <dgm:prSet/>
      <dgm:spPr/>
      <dgm:t>
        <a:bodyPr/>
        <a:lstStyle/>
        <a:p>
          <a:pPr>
            <a:lnSpc>
              <a:spcPct val="100000"/>
            </a:lnSpc>
          </a:pPr>
          <a:endParaRPr lang="en-US" dirty="0"/>
        </a:p>
      </dgm:t>
    </dgm:pt>
    <dgm:pt modelId="{F41FC4D3-7750-DE48-9A8C-8FB1FD07508F}" type="parTrans" cxnId="{66E47303-152C-5C4E-9233-34906F0B8258}">
      <dgm:prSet/>
      <dgm:spPr/>
      <dgm:t>
        <a:bodyPr/>
        <a:lstStyle/>
        <a:p>
          <a:endParaRPr lang="en-GB"/>
        </a:p>
      </dgm:t>
    </dgm:pt>
    <dgm:pt modelId="{7414B8B9-6C8D-5B4A-A53E-EEC39804DF16}" type="sibTrans" cxnId="{66E47303-152C-5C4E-9233-34906F0B8258}">
      <dgm:prSet/>
      <dgm:spPr/>
      <dgm:t>
        <a:bodyPr/>
        <a:lstStyle/>
        <a:p>
          <a:endParaRPr lang="en-GB"/>
        </a:p>
      </dgm:t>
    </dgm:pt>
    <dgm:pt modelId="{4D632637-290A-4D05-B139-C9903A49CED7}" type="pres">
      <dgm:prSet presAssocID="{716E2DFA-3B2D-420F-8FAA-6C6B95D038FC}" presName="root" presStyleCnt="0">
        <dgm:presLayoutVars>
          <dgm:dir/>
          <dgm:resizeHandles val="exact"/>
        </dgm:presLayoutVars>
      </dgm:prSet>
      <dgm:spPr/>
    </dgm:pt>
    <dgm:pt modelId="{A0415052-872F-4ABE-B3C9-F79F5DB19C60}" type="pres">
      <dgm:prSet presAssocID="{E898D296-6518-4CD3-8B8A-2CE15A75BBAC}" presName="compNode" presStyleCnt="0"/>
      <dgm:spPr/>
    </dgm:pt>
    <dgm:pt modelId="{AE64B73A-0776-46CA-97BA-C0FCAD39A921}" type="pres">
      <dgm:prSet presAssocID="{E898D296-6518-4CD3-8B8A-2CE15A75BBAC}" presName="bgRect" presStyleLbl="bgShp" presStyleIdx="0" presStyleCnt="6" custLinFactY="100000" custLinFactNeighborX="141" custLinFactNeighborY="119500"/>
      <dgm:spPr/>
    </dgm:pt>
    <dgm:pt modelId="{C271548F-624A-4538-BFB2-ED607EE17EA3}" type="pres">
      <dgm:prSet presAssocID="{E898D296-6518-4CD3-8B8A-2CE15A75BBA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9F9FE3DC-35F8-41EF-822A-E2E2246055C8}" type="pres">
      <dgm:prSet presAssocID="{E898D296-6518-4CD3-8B8A-2CE15A75BBAC}" presName="spaceRect" presStyleCnt="0"/>
      <dgm:spPr/>
    </dgm:pt>
    <dgm:pt modelId="{63ED64DD-B1ED-4532-8FE5-133EAFECA841}" type="pres">
      <dgm:prSet presAssocID="{E898D296-6518-4CD3-8B8A-2CE15A75BBAC}" presName="parTx" presStyleLbl="revTx" presStyleIdx="0" presStyleCnt="6">
        <dgm:presLayoutVars>
          <dgm:chMax val="0"/>
          <dgm:chPref val="0"/>
        </dgm:presLayoutVars>
      </dgm:prSet>
      <dgm:spPr/>
    </dgm:pt>
    <dgm:pt modelId="{9ED1817A-3C56-4C79-B6B4-1DB95162DA09}" type="pres">
      <dgm:prSet presAssocID="{E5257E52-0BB0-425F-98BA-D0B421C57E00}" presName="sibTrans" presStyleCnt="0"/>
      <dgm:spPr/>
    </dgm:pt>
    <dgm:pt modelId="{C4008850-6CA6-49F1-BA34-BBB56AAF313A}" type="pres">
      <dgm:prSet presAssocID="{ADA892A2-A4E4-4E48-886F-38B53870C57F}" presName="compNode" presStyleCnt="0"/>
      <dgm:spPr/>
    </dgm:pt>
    <dgm:pt modelId="{909324C1-F7B1-4C55-A54E-732B7D4282AC}" type="pres">
      <dgm:prSet presAssocID="{ADA892A2-A4E4-4E48-886F-38B53870C57F}" presName="bgRect" presStyleLbl="bgShp" presStyleIdx="1" presStyleCnt="6"/>
      <dgm:spPr/>
    </dgm:pt>
    <dgm:pt modelId="{ADFFAD29-4871-4789-B24D-B1BEB3948C98}" type="pres">
      <dgm:prSet presAssocID="{ADA892A2-A4E4-4E48-886F-38B53870C57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lp"/>
        </a:ext>
      </dgm:extLst>
    </dgm:pt>
    <dgm:pt modelId="{E274F400-FCF9-4D00-B533-275ECD41FA19}" type="pres">
      <dgm:prSet presAssocID="{ADA892A2-A4E4-4E48-886F-38B53870C57F}" presName="spaceRect" presStyleCnt="0"/>
      <dgm:spPr/>
    </dgm:pt>
    <dgm:pt modelId="{962D2814-18C7-4DD5-92BF-891FD2C1E030}" type="pres">
      <dgm:prSet presAssocID="{ADA892A2-A4E4-4E48-886F-38B53870C57F}" presName="parTx" presStyleLbl="revTx" presStyleIdx="1" presStyleCnt="6">
        <dgm:presLayoutVars>
          <dgm:chMax val="0"/>
          <dgm:chPref val="0"/>
        </dgm:presLayoutVars>
      </dgm:prSet>
      <dgm:spPr/>
    </dgm:pt>
    <dgm:pt modelId="{18E3F7C0-1832-485A-8726-14778EB3F8EF}" type="pres">
      <dgm:prSet presAssocID="{8894CAA2-F673-482E-9C69-53AA6D8822B0}" presName="sibTrans" presStyleCnt="0"/>
      <dgm:spPr/>
    </dgm:pt>
    <dgm:pt modelId="{57A0F158-5D65-824B-9DC5-97D07FE46161}" type="pres">
      <dgm:prSet presAssocID="{F3469189-7DD6-6346-B66D-C07323F6C2FB}" presName="compNode" presStyleCnt="0"/>
      <dgm:spPr/>
    </dgm:pt>
    <dgm:pt modelId="{CC2EF806-45CB-8F47-AA73-A1BC9463E98D}" type="pres">
      <dgm:prSet presAssocID="{F3469189-7DD6-6346-B66D-C07323F6C2FB}" presName="bgRect" presStyleLbl="bgShp" presStyleIdx="2" presStyleCnt="6" custScaleX="100000"/>
      <dgm:spPr/>
    </dgm:pt>
    <dgm:pt modelId="{9AB624F5-DE1B-1F4B-A724-7BB5301D159F}" type="pres">
      <dgm:prSet presAssocID="{F3469189-7DD6-6346-B66D-C07323F6C2FB}"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pward trend with solid fill"/>
        </a:ext>
      </dgm:extLst>
    </dgm:pt>
    <dgm:pt modelId="{7FDD3743-40BC-0147-85CE-48E9D2BE8901}" type="pres">
      <dgm:prSet presAssocID="{F3469189-7DD6-6346-B66D-C07323F6C2FB}" presName="spaceRect" presStyleCnt="0"/>
      <dgm:spPr/>
    </dgm:pt>
    <dgm:pt modelId="{5678971F-94E3-E148-9887-2ECF8F97F0AC}" type="pres">
      <dgm:prSet presAssocID="{F3469189-7DD6-6346-B66D-C07323F6C2FB}" presName="parTx" presStyleLbl="revTx" presStyleIdx="2" presStyleCnt="6">
        <dgm:presLayoutVars>
          <dgm:chMax val="0"/>
          <dgm:chPref val="0"/>
        </dgm:presLayoutVars>
      </dgm:prSet>
      <dgm:spPr/>
    </dgm:pt>
    <dgm:pt modelId="{6295D512-EF16-8B49-B589-C6AB4D45284D}" type="pres">
      <dgm:prSet presAssocID="{7414B8B9-6C8D-5B4A-A53E-EEC39804DF16}" presName="sibTrans" presStyleCnt="0"/>
      <dgm:spPr/>
    </dgm:pt>
    <dgm:pt modelId="{16812FEE-2A71-4400-B815-312E1ADB7C37}" type="pres">
      <dgm:prSet presAssocID="{77319912-5472-4C24-B6F9-C401FFE0FD63}" presName="compNode" presStyleCnt="0"/>
      <dgm:spPr/>
    </dgm:pt>
    <dgm:pt modelId="{DA27DF79-09E6-44E8-90D2-D0906D0BEDE1}" type="pres">
      <dgm:prSet presAssocID="{77319912-5472-4C24-B6F9-C401FFE0FD63}" presName="bgRect" presStyleLbl="bgShp" presStyleIdx="3" presStyleCnt="6"/>
      <dgm:spPr/>
    </dgm:pt>
    <dgm:pt modelId="{BF541156-56CA-4281-8BBD-5850A2132648}" type="pres">
      <dgm:prSet presAssocID="{77319912-5472-4C24-B6F9-C401FFE0FD6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lm reel"/>
        </a:ext>
      </dgm:extLst>
    </dgm:pt>
    <dgm:pt modelId="{2251C15A-CE67-49BA-91B0-B13781DCE995}" type="pres">
      <dgm:prSet presAssocID="{77319912-5472-4C24-B6F9-C401FFE0FD63}" presName="spaceRect" presStyleCnt="0"/>
      <dgm:spPr/>
    </dgm:pt>
    <dgm:pt modelId="{379EB596-039F-48E8-9F4A-F2C2664ED5B8}" type="pres">
      <dgm:prSet presAssocID="{77319912-5472-4C24-B6F9-C401FFE0FD63}" presName="parTx" presStyleLbl="revTx" presStyleIdx="3" presStyleCnt="6">
        <dgm:presLayoutVars>
          <dgm:chMax val="0"/>
          <dgm:chPref val="0"/>
        </dgm:presLayoutVars>
      </dgm:prSet>
      <dgm:spPr/>
    </dgm:pt>
    <dgm:pt modelId="{810D753A-7999-46F1-A464-5D78077623ED}" type="pres">
      <dgm:prSet presAssocID="{57968602-DE9B-4DD1-93B5-F55F6BD21BDE}" presName="sibTrans" presStyleCnt="0"/>
      <dgm:spPr/>
    </dgm:pt>
    <dgm:pt modelId="{9A67E900-DE9C-4647-8212-97DFC18C4FB0}" type="pres">
      <dgm:prSet presAssocID="{9A8215A1-CF9B-41AA-8C5C-26A9BFF3713C}" presName="compNode" presStyleCnt="0"/>
      <dgm:spPr/>
    </dgm:pt>
    <dgm:pt modelId="{145C49DB-C6A3-4717-800E-E06935507974}" type="pres">
      <dgm:prSet presAssocID="{9A8215A1-CF9B-41AA-8C5C-26A9BFF3713C}" presName="bgRect" presStyleLbl="bgShp" presStyleIdx="4" presStyleCnt="6"/>
      <dgm:spPr/>
    </dgm:pt>
    <dgm:pt modelId="{380BF664-14FF-4078-B7E0-48294B72B2E7}" type="pres">
      <dgm:prSet presAssocID="{9A8215A1-CF9B-41AA-8C5C-26A9BFF3713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llar"/>
        </a:ext>
      </dgm:extLst>
    </dgm:pt>
    <dgm:pt modelId="{F1025099-F612-4E7C-8696-FEA2038EFC03}" type="pres">
      <dgm:prSet presAssocID="{9A8215A1-CF9B-41AA-8C5C-26A9BFF3713C}" presName="spaceRect" presStyleCnt="0"/>
      <dgm:spPr/>
    </dgm:pt>
    <dgm:pt modelId="{304E1100-29EC-448A-8AB4-1B1166EE39B6}" type="pres">
      <dgm:prSet presAssocID="{9A8215A1-CF9B-41AA-8C5C-26A9BFF3713C}" presName="parTx" presStyleLbl="revTx" presStyleIdx="4" presStyleCnt="6">
        <dgm:presLayoutVars>
          <dgm:chMax val="0"/>
          <dgm:chPref val="0"/>
        </dgm:presLayoutVars>
      </dgm:prSet>
      <dgm:spPr/>
    </dgm:pt>
    <dgm:pt modelId="{F62C63AD-0173-4A09-BBDF-67074DFEA64B}" type="pres">
      <dgm:prSet presAssocID="{70D53433-E9BF-4F4A-A8F8-0DBF8B453223}" presName="sibTrans" presStyleCnt="0"/>
      <dgm:spPr/>
    </dgm:pt>
    <dgm:pt modelId="{4902B611-9117-4B6F-991F-940EAA3EF219}" type="pres">
      <dgm:prSet presAssocID="{C0B1773F-65B7-4D3B-AA9B-B48B90DA41B1}" presName="compNode" presStyleCnt="0"/>
      <dgm:spPr/>
    </dgm:pt>
    <dgm:pt modelId="{C58F8BEC-0F9F-4AD2-B409-A3A44105B4E2}" type="pres">
      <dgm:prSet presAssocID="{C0B1773F-65B7-4D3B-AA9B-B48B90DA41B1}" presName="bgRect" presStyleLbl="bgShp" presStyleIdx="5" presStyleCnt="6"/>
      <dgm:spPr/>
    </dgm:pt>
    <dgm:pt modelId="{11B75DC0-48B2-44F9-9BA8-9069E30F3510}" type="pres">
      <dgm:prSet presAssocID="{C0B1773F-65B7-4D3B-AA9B-B48B90DA41B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lapper board"/>
        </a:ext>
      </dgm:extLst>
    </dgm:pt>
    <dgm:pt modelId="{98A509A7-CF57-47E1-B823-911A53A8C28D}" type="pres">
      <dgm:prSet presAssocID="{C0B1773F-65B7-4D3B-AA9B-B48B90DA41B1}" presName="spaceRect" presStyleCnt="0"/>
      <dgm:spPr/>
    </dgm:pt>
    <dgm:pt modelId="{A7C3A1E5-98C7-4874-8245-4F9C59B015B3}" type="pres">
      <dgm:prSet presAssocID="{C0B1773F-65B7-4D3B-AA9B-B48B90DA41B1}" presName="parTx" presStyleLbl="revTx" presStyleIdx="5" presStyleCnt="6" custLinFactNeighborX="-126" custLinFactNeighborY="-7827">
        <dgm:presLayoutVars>
          <dgm:chMax val="0"/>
          <dgm:chPref val="0"/>
        </dgm:presLayoutVars>
      </dgm:prSet>
      <dgm:spPr/>
    </dgm:pt>
  </dgm:ptLst>
  <dgm:cxnLst>
    <dgm:cxn modelId="{66E47303-152C-5C4E-9233-34906F0B8258}" srcId="{716E2DFA-3B2D-420F-8FAA-6C6B95D038FC}" destId="{F3469189-7DD6-6346-B66D-C07323F6C2FB}" srcOrd="2" destOrd="0" parTransId="{F41FC4D3-7750-DE48-9A8C-8FB1FD07508F}" sibTransId="{7414B8B9-6C8D-5B4A-A53E-EEC39804DF16}"/>
    <dgm:cxn modelId="{33A20108-8689-40F4-BD73-679349AC39F7}" type="presOf" srcId="{77319912-5472-4C24-B6F9-C401FFE0FD63}" destId="{379EB596-039F-48E8-9F4A-F2C2664ED5B8}" srcOrd="0" destOrd="0" presId="urn:microsoft.com/office/officeart/2018/2/layout/IconVerticalSolidList"/>
    <dgm:cxn modelId="{85B0136F-8FCD-4BD2-B802-4E369972A48D}" srcId="{716E2DFA-3B2D-420F-8FAA-6C6B95D038FC}" destId="{ADA892A2-A4E4-4E48-886F-38B53870C57F}" srcOrd="1" destOrd="0" parTransId="{4B2E54F6-BE25-4EB9-9613-801D33521EFD}" sibTransId="{8894CAA2-F673-482E-9C69-53AA6D8822B0}"/>
    <dgm:cxn modelId="{06FB6A7E-4189-4A09-B279-71690F250349}" type="presOf" srcId="{E898D296-6518-4CD3-8B8A-2CE15A75BBAC}" destId="{63ED64DD-B1ED-4532-8FE5-133EAFECA841}" srcOrd="0" destOrd="0" presId="urn:microsoft.com/office/officeart/2018/2/layout/IconVerticalSolidList"/>
    <dgm:cxn modelId="{E0FC51A3-2AAD-498C-B42C-3ADB9E190F14}" type="presOf" srcId="{716E2DFA-3B2D-420F-8FAA-6C6B95D038FC}" destId="{4D632637-290A-4D05-B139-C9903A49CED7}" srcOrd="0" destOrd="0" presId="urn:microsoft.com/office/officeart/2018/2/layout/IconVerticalSolidList"/>
    <dgm:cxn modelId="{3D5B27A4-2B03-492D-ADA2-3041FE1754B6}" type="presOf" srcId="{ADA892A2-A4E4-4E48-886F-38B53870C57F}" destId="{962D2814-18C7-4DD5-92BF-891FD2C1E030}" srcOrd="0" destOrd="0" presId="urn:microsoft.com/office/officeart/2018/2/layout/IconVerticalSolidList"/>
    <dgm:cxn modelId="{7C12C8B6-2263-49EE-A718-2185F44E4DE3}" srcId="{716E2DFA-3B2D-420F-8FAA-6C6B95D038FC}" destId="{9A8215A1-CF9B-41AA-8C5C-26A9BFF3713C}" srcOrd="4" destOrd="0" parTransId="{0D12D55B-C971-4036-B6DA-7266251829F9}" sibTransId="{70D53433-E9BF-4F4A-A8F8-0DBF8B453223}"/>
    <dgm:cxn modelId="{C71BF0DE-7A2F-4D8C-A4C6-52CB0B53BDEA}" type="presOf" srcId="{9A8215A1-CF9B-41AA-8C5C-26A9BFF3713C}" destId="{304E1100-29EC-448A-8AB4-1B1166EE39B6}" srcOrd="0" destOrd="0" presId="urn:microsoft.com/office/officeart/2018/2/layout/IconVerticalSolidList"/>
    <dgm:cxn modelId="{8D98C0E1-F600-4664-ABDB-DF61806714FD}" type="presOf" srcId="{C0B1773F-65B7-4D3B-AA9B-B48B90DA41B1}" destId="{A7C3A1E5-98C7-4874-8245-4F9C59B015B3}" srcOrd="0" destOrd="0" presId="urn:microsoft.com/office/officeart/2018/2/layout/IconVerticalSolidList"/>
    <dgm:cxn modelId="{C86DDFE2-6457-458E-877B-B23EA4A41E07}" srcId="{716E2DFA-3B2D-420F-8FAA-6C6B95D038FC}" destId="{E898D296-6518-4CD3-8B8A-2CE15A75BBAC}" srcOrd="0" destOrd="0" parTransId="{C8EF8170-A690-402B-82FE-57076637C37D}" sibTransId="{E5257E52-0BB0-425F-98BA-D0B421C57E00}"/>
    <dgm:cxn modelId="{44308BE3-AB86-464B-AF5F-D7F6FD924383}" type="presOf" srcId="{F3469189-7DD6-6346-B66D-C07323F6C2FB}" destId="{5678971F-94E3-E148-9887-2ECF8F97F0AC}" srcOrd="0" destOrd="0" presId="urn:microsoft.com/office/officeart/2018/2/layout/IconVerticalSolidList"/>
    <dgm:cxn modelId="{61EA9DE3-469E-43BF-B9A6-03C3E1CDCD13}" srcId="{716E2DFA-3B2D-420F-8FAA-6C6B95D038FC}" destId="{C0B1773F-65B7-4D3B-AA9B-B48B90DA41B1}" srcOrd="5" destOrd="0" parTransId="{221F9176-973D-4659-8DDF-AE7E50532AAD}" sibTransId="{995DF78E-35FC-4168-8F2A-2FE2E472AD81}"/>
    <dgm:cxn modelId="{2E5C3FE6-CB86-47F5-8875-91A9E8469402}" srcId="{716E2DFA-3B2D-420F-8FAA-6C6B95D038FC}" destId="{77319912-5472-4C24-B6F9-C401FFE0FD63}" srcOrd="3" destOrd="0" parTransId="{03A9C5D8-8BD2-4E4F-AFCF-8736158769A2}" sibTransId="{57968602-DE9B-4DD1-93B5-F55F6BD21BDE}"/>
    <dgm:cxn modelId="{4794CC18-5E8F-496E-B1AE-198824D56DE5}" type="presParOf" srcId="{4D632637-290A-4D05-B139-C9903A49CED7}" destId="{A0415052-872F-4ABE-B3C9-F79F5DB19C60}" srcOrd="0" destOrd="0" presId="urn:microsoft.com/office/officeart/2018/2/layout/IconVerticalSolidList"/>
    <dgm:cxn modelId="{6C27615D-6250-424A-8E1C-2D98DA15F958}" type="presParOf" srcId="{A0415052-872F-4ABE-B3C9-F79F5DB19C60}" destId="{AE64B73A-0776-46CA-97BA-C0FCAD39A921}" srcOrd="0" destOrd="0" presId="urn:microsoft.com/office/officeart/2018/2/layout/IconVerticalSolidList"/>
    <dgm:cxn modelId="{2E1E591C-268A-4ADE-9E19-AB5857FFD6AA}" type="presParOf" srcId="{A0415052-872F-4ABE-B3C9-F79F5DB19C60}" destId="{C271548F-624A-4538-BFB2-ED607EE17EA3}" srcOrd="1" destOrd="0" presId="urn:microsoft.com/office/officeart/2018/2/layout/IconVerticalSolidList"/>
    <dgm:cxn modelId="{87CBB20E-E085-4E65-BAB4-59E5D280E1C4}" type="presParOf" srcId="{A0415052-872F-4ABE-B3C9-F79F5DB19C60}" destId="{9F9FE3DC-35F8-41EF-822A-E2E2246055C8}" srcOrd="2" destOrd="0" presId="urn:microsoft.com/office/officeart/2018/2/layout/IconVerticalSolidList"/>
    <dgm:cxn modelId="{17BE0BA7-05F2-439C-A41B-A8D367B91144}" type="presParOf" srcId="{A0415052-872F-4ABE-B3C9-F79F5DB19C60}" destId="{63ED64DD-B1ED-4532-8FE5-133EAFECA841}" srcOrd="3" destOrd="0" presId="urn:microsoft.com/office/officeart/2018/2/layout/IconVerticalSolidList"/>
    <dgm:cxn modelId="{99DAEDD0-D2B1-4F40-AA29-65BD311CB0DB}" type="presParOf" srcId="{4D632637-290A-4D05-B139-C9903A49CED7}" destId="{9ED1817A-3C56-4C79-B6B4-1DB95162DA09}" srcOrd="1" destOrd="0" presId="urn:microsoft.com/office/officeart/2018/2/layout/IconVerticalSolidList"/>
    <dgm:cxn modelId="{D2078062-2746-46E5-AA67-787A5A8C6F52}" type="presParOf" srcId="{4D632637-290A-4D05-B139-C9903A49CED7}" destId="{C4008850-6CA6-49F1-BA34-BBB56AAF313A}" srcOrd="2" destOrd="0" presId="urn:microsoft.com/office/officeart/2018/2/layout/IconVerticalSolidList"/>
    <dgm:cxn modelId="{F5A5E9D8-56A3-4878-8B04-FFC2062B86F0}" type="presParOf" srcId="{C4008850-6CA6-49F1-BA34-BBB56AAF313A}" destId="{909324C1-F7B1-4C55-A54E-732B7D4282AC}" srcOrd="0" destOrd="0" presId="urn:microsoft.com/office/officeart/2018/2/layout/IconVerticalSolidList"/>
    <dgm:cxn modelId="{1085B9FB-E596-47D5-A5FC-E3BF8E57EBA5}" type="presParOf" srcId="{C4008850-6CA6-49F1-BA34-BBB56AAF313A}" destId="{ADFFAD29-4871-4789-B24D-B1BEB3948C98}" srcOrd="1" destOrd="0" presId="urn:microsoft.com/office/officeart/2018/2/layout/IconVerticalSolidList"/>
    <dgm:cxn modelId="{8415B616-356D-4ADB-A52F-3C453BAB9EDA}" type="presParOf" srcId="{C4008850-6CA6-49F1-BA34-BBB56AAF313A}" destId="{E274F400-FCF9-4D00-B533-275ECD41FA19}" srcOrd="2" destOrd="0" presId="urn:microsoft.com/office/officeart/2018/2/layout/IconVerticalSolidList"/>
    <dgm:cxn modelId="{0C992C1E-22D4-4CAD-9F3A-6D25360A9045}" type="presParOf" srcId="{C4008850-6CA6-49F1-BA34-BBB56AAF313A}" destId="{962D2814-18C7-4DD5-92BF-891FD2C1E030}" srcOrd="3" destOrd="0" presId="urn:microsoft.com/office/officeart/2018/2/layout/IconVerticalSolidList"/>
    <dgm:cxn modelId="{1B4AC76B-E152-4F3F-8581-93F2929D85AD}" type="presParOf" srcId="{4D632637-290A-4D05-B139-C9903A49CED7}" destId="{18E3F7C0-1832-485A-8726-14778EB3F8EF}" srcOrd="3" destOrd="0" presId="urn:microsoft.com/office/officeart/2018/2/layout/IconVerticalSolidList"/>
    <dgm:cxn modelId="{54FEF050-6863-497A-A2B7-D88A9760F5AC}" type="presParOf" srcId="{4D632637-290A-4D05-B139-C9903A49CED7}" destId="{57A0F158-5D65-824B-9DC5-97D07FE46161}" srcOrd="4" destOrd="0" presId="urn:microsoft.com/office/officeart/2018/2/layout/IconVerticalSolidList"/>
    <dgm:cxn modelId="{42C2CC72-EEBA-476E-A041-B01664265EC8}" type="presParOf" srcId="{57A0F158-5D65-824B-9DC5-97D07FE46161}" destId="{CC2EF806-45CB-8F47-AA73-A1BC9463E98D}" srcOrd="0" destOrd="0" presId="urn:microsoft.com/office/officeart/2018/2/layout/IconVerticalSolidList"/>
    <dgm:cxn modelId="{A4220103-ED89-4CFC-ABE5-0637D840DE2D}" type="presParOf" srcId="{57A0F158-5D65-824B-9DC5-97D07FE46161}" destId="{9AB624F5-DE1B-1F4B-A724-7BB5301D159F}" srcOrd="1" destOrd="0" presId="urn:microsoft.com/office/officeart/2018/2/layout/IconVerticalSolidList"/>
    <dgm:cxn modelId="{2F7B20EB-AA85-4BCA-8DE7-38A0B7B66F50}" type="presParOf" srcId="{57A0F158-5D65-824B-9DC5-97D07FE46161}" destId="{7FDD3743-40BC-0147-85CE-48E9D2BE8901}" srcOrd="2" destOrd="0" presId="urn:microsoft.com/office/officeart/2018/2/layout/IconVerticalSolidList"/>
    <dgm:cxn modelId="{61CE5D4C-A821-4993-9EDA-3DE766F30C3D}" type="presParOf" srcId="{57A0F158-5D65-824B-9DC5-97D07FE46161}" destId="{5678971F-94E3-E148-9887-2ECF8F97F0AC}" srcOrd="3" destOrd="0" presId="urn:microsoft.com/office/officeart/2018/2/layout/IconVerticalSolidList"/>
    <dgm:cxn modelId="{03B52187-B44F-4060-930B-88FA80831787}" type="presParOf" srcId="{4D632637-290A-4D05-B139-C9903A49CED7}" destId="{6295D512-EF16-8B49-B589-C6AB4D45284D}" srcOrd="5" destOrd="0" presId="urn:microsoft.com/office/officeart/2018/2/layout/IconVerticalSolidList"/>
    <dgm:cxn modelId="{82630335-396C-47B4-B51B-D41EDAF6122F}" type="presParOf" srcId="{4D632637-290A-4D05-B139-C9903A49CED7}" destId="{16812FEE-2A71-4400-B815-312E1ADB7C37}" srcOrd="6" destOrd="0" presId="urn:microsoft.com/office/officeart/2018/2/layout/IconVerticalSolidList"/>
    <dgm:cxn modelId="{FBEFAC55-F4FC-4712-A9CC-6111CBFF9A37}" type="presParOf" srcId="{16812FEE-2A71-4400-B815-312E1ADB7C37}" destId="{DA27DF79-09E6-44E8-90D2-D0906D0BEDE1}" srcOrd="0" destOrd="0" presId="urn:microsoft.com/office/officeart/2018/2/layout/IconVerticalSolidList"/>
    <dgm:cxn modelId="{13E084ED-E4EC-4486-8095-E0F4C102458C}" type="presParOf" srcId="{16812FEE-2A71-4400-B815-312E1ADB7C37}" destId="{BF541156-56CA-4281-8BBD-5850A2132648}" srcOrd="1" destOrd="0" presId="urn:microsoft.com/office/officeart/2018/2/layout/IconVerticalSolidList"/>
    <dgm:cxn modelId="{3117725B-8FB2-46F3-905C-32FFDFCD792B}" type="presParOf" srcId="{16812FEE-2A71-4400-B815-312E1ADB7C37}" destId="{2251C15A-CE67-49BA-91B0-B13781DCE995}" srcOrd="2" destOrd="0" presId="urn:microsoft.com/office/officeart/2018/2/layout/IconVerticalSolidList"/>
    <dgm:cxn modelId="{B1FE7DC9-B202-436D-9E08-9A5F14DCC292}" type="presParOf" srcId="{16812FEE-2A71-4400-B815-312E1ADB7C37}" destId="{379EB596-039F-48E8-9F4A-F2C2664ED5B8}" srcOrd="3" destOrd="0" presId="urn:microsoft.com/office/officeart/2018/2/layout/IconVerticalSolidList"/>
    <dgm:cxn modelId="{C17502B9-765B-4BF2-9273-06D55760F5E2}" type="presParOf" srcId="{4D632637-290A-4D05-B139-C9903A49CED7}" destId="{810D753A-7999-46F1-A464-5D78077623ED}" srcOrd="7" destOrd="0" presId="urn:microsoft.com/office/officeart/2018/2/layout/IconVerticalSolidList"/>
    <dgm:cxn modelId="{AC6E4E7C-5B2E-4CAE-8D19-204AD388F1D8}" type="presParOf" srcId="{4D632637-290A-4D05-B139-C9903A49CED7}" destId="{9A67E900-DE9C-4647-8212-97DFC18C4FB0}" srcOrd="8" destOrd="0" presId="urn:microsoft.com/office/officeart/2018/2/layout/IconVerticalSolidList"/>
    <dgm:cxn modelId="{CDC52B33-7036-4B8C-8D06-BF95B1FB79A5}" type="presParOf" srcId="{9A67E900-DE9C-4647-8212-97DFC18C4FB0}" destId="{145C49DB-C6A3-4717-800E-E06935507974}" srcOrd="0" destOrd="0" presId="urn:microsoft.com/office/officeart/2018/2/layout/IconVerticalSolidList"/>
    <dgm:cxn modelId="{D8B42EDB-4D56-49DE-AA1F-7CEEB1C91824}" type="presParOf" srcId="{9A67E900-DE9C-4647-8212-97DFC18C4FB0}" destId="{380BF664-14FF-4078-B7E0-48294B72B2E7}" srcOrd="1" destOrd="0" presId="urn:microsoft.com/office/officeart/2018/2/layout/IconVerticalSolidList"/>
    <dgm:cxn modelId="{138C27C8-07F7-465A-B7D9-71B78F8F792A}" type="presParOf" srcId="{9A67E900-DE9C-4647-8212-97DFC18C4FB0}" destId="{F1025099-F612-4E7C-8696-FEA2038EFC03}" srcOrd="2" destOrd="0" presId="urn:microsoft.com/office/officeart/2018/2/layout/IconVerticalSolidList"/>
    <dgm:cxn modelId="{FB8A44B0-B827-4476-81E2-7660F7CFE850}" type="presParOf" srcId="{9A67E900-DE9C-4647-8212-97DFC18C4FB0}" destId="{304E1100-29EC-448A-8AB4-1B1166EE39B6}" srcOrd="3" destOrd="0" presId="urn:microsoft.com/office/officeart/2018/2/layout/IconVerticalSolidList"/>
    <dgm:cxn modelId="{B0E7B7EE-7AB3-4B2C-BFD1-61CDFD7A9E93}" type="presParOf" srcId="{4D632637-290A-4D05-B139-C9903A49CED7}" destId="{F62C63AD-0173-4A09-BBDF-67074DFEA64B}" srcOrd="9" destOrd="0" presId="urn:microsoft.com/office/officeart/2018/2/layout/IconVerticalSolidList"/>
    <dgm:cxn modelId="{51CBEA7E-1D66-468A-A98E-ECD08C24CCE2}" type="presParOf" srcId="{4D632637-290A-4D05-B139-C9903A49CED7}" destId="{4902B611-9117-4B6F-991F-940EAA3EF219}" srcOrd="10" destOrd="0" presId="urn:microsoft.com/office/officeart/2018/2/layout/IconVerticalSolidList"/>
    <dgm:cxn modelId="{F16B7419-2D86-4934-8135-4D5E274C4F3E}" type="presParOf" srcId="{4902B611-9117-4B6F-991F-940EAA3EF219}" destId="{C58F8BEC-0F9F-4AD2-B409-A3A44105B4E2}" srcOrd="0" destOrd="0" presId="urn:microsoft.com/office/officeart/2018/2/layout/IconVerticalSolidList"/>
    <dgm:cxn modelId="{37CC4D48-B04E-48A2-BDF9-064B086A1CBF}" type="presParOf" srcId="{4902B611-9117-4B6F-991F-940EAA3EF219}" destId="{11B75DC0-48B2-44F9-9BA8-9069E30F3510}" srcOrd="1" destOrd="0" presId="urn:microsoft.com/office/officeart/2018/2/layout/IconVerticalSolidList"/>
    <dgm:cxn modelId="{F5557524-2504-48FE-B70D-59BECB090FEA}" type="presParOf" srcId="{4902B611-9117-4B6F-991F-940EAA3EF219}" destId="{98A509A7-CF57-47E1-B823-911A53A8C28D}" srcOrd="2" destOrd="0" presId="urn:microsoft.com/office/officeart/2018/2/layout/IconVerticalSolidList"/>
    <dgm:cxn modelId="{468D41CC-53A9-4751-919E-DAD197E02625}" type="presParOf" srcId="{4902B611-9117-4B6F-991F-940EAA3EF219}" destId="{A7C3A1E5-98C7-4874-8245-4F9C59B015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3D5D58-9084-4032-89AE-9926BA2C8D45}" type="doc">
      <dgm:prSet loTypeId="urn:microsoft.com/office/officeart/2018/2/layout/IconCircleList" loCatId="icon" qsTypeId="urn:microsoft.com/office/officeart/2005/8/quickstyle/simple1" qsCatId="simple" csTypeId="urn:microsoft.com/office/officeart/2018/5/colors/Iconchunking_neutralicon_accent3_2" csCatId="accent3" phldr="1"/>
      <dgm:spPr/>
      <dgm:t>
        <a:bodyPr/>
        <a:lstStyle/>
        <a:p>
          <a:endParaRPr lang="en-US"/>
        </a:p>
      </dgm:t>
    </dgm:pt>
    <dgm:pt modelId="{3685C643-89E1-4939-92BB-F986A4533559}">
      <dgm:prSet/>
      <dgm:spPr/>
      <dgm:t>
        <a:bodyPr/>
        <a:lstStyle/>
        <a:p>
          <a:pPr>
            <a:lnSpc>
              <a:spcPct val="100000"/>
            </a:lnSpc>
          </a:pPr>
          <a:r>
            <a:rPr lang="en-US" b="0" i="0" dirty="0"/>
            <a:t>Improving the Dataset by adding more information from popular stream dataset</a:t>
          </a:r>
          <a:endParaRPr lang="en-US" dirty="0"/>
        </a:p>
      </dgm:t>
    </dgm:pt>
    <dgm:pt modelId="{9B4D2F20-A789-4A00-88A4-F3A087EA3176}" type="parTrans" cxnId="{B47ED0C5-9A9C-4DE0-864A-CBE35C949C49}">
      <dgm:prSet/>
      <dgm:spPr/>
      <dgm:t>
        <a:bodyPr/>
        <a:lstStyle/>
        <a:p>
          <a:endParaRPr lang="en-US"/>
        </a:p>
      </dgm:t>
    </dgm:pt>
    <dgm:pt modelId="{281E134B-8000-4744-8F5A-3807913FDBCD}" type="sibTrans" cxnId="{B47ED0C5-9A9C-4DE0-864A-CBE35C949C49}">
      <dgm:prSet/>
      <dgm:spPr/>
      <dgm:t>
        <a:bodyPr/>
        <a:lstStyle/>
        <a:p>
          <a:pPr>
            <a:lnSpc>
              <a:spcPct val="100000"/>
            </a:lnSpc>
          </a:pPr>
          <a:endParaRPr lang="en-US"/>
        </a:p>
      </dgm:t>
    </dgm:pt>
    <dgm:pt modelId="{1AB68A72-B640-43DE-82E2-02774DC542D7}">
      <dgm:prSet/>
      <dgm:spPr/>
      <dgm:t>
        <a:bodyPr/>
        <a:lstStyle/>
        <a:p>
          <a:pPr>
            <a:lnSpc>
              <a:spcPct val="100000"/>
            </a:lnSpc>
          </a:pPr>
          <a:r>
            <a:rPr lang="en-US" b="0" i="0"/>
            <a:t>Database Schema Optimization</a:t>
          </a:r>
          <a:endParaRPr lang="en-US"/>
        </a:p>
      </dgm:t>
    </dgm:pt>
    <dgm:pt modelId="{1EF617B9-A700-4022-8CB6-78E9B2B1ADAC}" type="parTrans" cxnId="{A2C423B0-BFE0-4527-94AE-73E82F7C4B20}">
      <dgm:prSet/>
      <dgm:spPr/>
      <dgm:t>
        <a:bodyPr/>
        <a:lstStyle/>
        <a:p>
          <a:endParaRPr lang="en-US"/>
        </a:p>
      </dgm:t>
    </dgm:pt>
    <dgm:pt modelId="{FF18BDB4-A4A6-44FC-9FFC-C7EB04E02828}" type="sibTrans" cxnId="{A2C423B0-BFE0-4527-94AE-73E82F7C4B20}">
      <dgm:prSet/>
      <dgm:spPr/>
      <dgm:t>
        <a:bodyPr/>
        <a:lstStyle/>
        <a:p>
          <a:pPr>
            <a:lnSpc>
              <a:spcPct val="100000"/>
            </a:lnSpc>
          </a:pPr>
          <a:endParaRPr lang="en-US"/>
        </a:p>
      </dgm:t>
    </dgm:pt>
    <dgm:pt modelId="{4FB2D371-D8A5-448C-927A-ABA8967F7014}">
      <dgm:prSet/>
      <dgm:spPr/>
      <dgm:t>
        <a:bodyPr/>
        <a:lstStyle/>
        <a:p>
          <a:pPr>
            <a:lnSpc>
              <a:spcPct val="100000"/>
            </a:lnSpc>
          </a:pPr>
          <a:r>
            <a:rPr lang="en-US" b="0" i="0"/>
            <a:t>Predictive Analytics for Revenue</a:t>
          </a:r>
          <a:endParaRPr lang="en-US"/>
        </a:p>
      </dgm:t>
    </dgm:pt>
    <dgm:pt modelId="{EC6DA8C0-80F1-414E-8341-CC06E4CC6422}" type="parTrans" cxnId="{4AF8758A-B0B1-4E6A-B259-0332C6D8A512}">
      <dgm:prSet/>
      <dgm:spPr/>
      <dgm:t>
        <a:bodyPr/>
        <a:lstStyle/>
        <a:p>
          <a:endParaRPr lang="en-US"/>
        </a:p>
      </dgm:t>
    </dgm:pt>
    <dgm:pt modelId="{3BDE0AE7-E017-4DA5-AB3D-57048DB7A1F7}" type="sibTrans" cxnId="{4AF8758A-B0B1-4E6A-B259-0332C6D8A512}">
      <dgm:prSet/>
      <dgm:spPr/>
      <dgm:t>
        <a:bodyPr/>
        <a:lstStyle/>
        <a:p>
          <a:pPr>
            <a:lnSpc>
              <a:spcPct val="100000"/>
            </a:lnSpc>
          </a:pPr>
          <a:endParaRPr lang="en-US"/>
        </a:p>
      </dgm:t>
    </dgm:pt>
    <dgm:pt modelId="{FC327E94-B68E-4C8E-9C7A-D8772EBA3E58}">
      <dgm:prSet/>
      <dgm:spPr/>
      <dgm:t>
        <a:bodyPr/>
        <a:lstStyle/>
        <a:p>
          <a:pPr>
            <a:lnSpc>
              <a:spcPct val="100000"/>
            </a:lnSpc>
          </a:pPr>
          <a:r>
            <a:rPr lang="en-US" b="0" i="0"/>
            <a:t>Global Market Analysis</a:t>
          </a:r>
          <a:endParaRPr lang="en-US"/>
        </a:p>
      </dgm:t>
    </dgm:pt>
    <dgm:pt modelId="{B1A86311-1C27-43F0-92F6-47B66A760E5F}" type="parTrans" cxnId="{14BA7EEB-0C79-4AA0-AF80-4057FE700CDF}">
      <dgm:prSet/>
      <dgm:spPr/>
      <dgm:t>
        <a:bodyPr/>
        <a:lstStyle/>
        <a:p>
          <a:endParaRPr lang="en-US"/>
        </a:p>
      </dgm:t>
    </dgm:pt>
    <dgm:pt modelId="{AC0F7C5A-6393-43ED-A941-A1CD8DAF365B}" type="sibTrans" cxnId="{14BA7EEB-0C79-4AA0-AF80-4057FE700CDF}">
      <dgm:prSet/>
      <dgm:spPr/>
      <dgm:t>
        <a:bodyPr/>
        <a:lstStyle/>
        <a:p>
          <a:endParaRPr lang="en-US"/>
        </a:p>
      </dgm:t>
    </dgm:pt>
    <dgm:pt modelId="{846EDD97-CB94-48A8-BC2E-B3FA3BB8D059}" type="pres">
      <dgm:prSet presAssocID="{593D5D58-9084-4032-89AE-9926BA2C8D45}" presName="root" presStyleCnt="0">
        <dgm:presLayoutVars>
          <dgm:dir/>
          <dgm:resizeHandles val="exact"/>
        </dgm:presLayoutVars>
      </dgm:prSet>
      <dgm:spPr/>
    </dgm:pt>
    <dgm:pt modelId="{8266BA30-2AA5-4A1E-B9FA-E66BF4740487}" type="pres">
      <dgm:prSet presAssocID="{593D5D58-9084-4032-89AE-9926BA2C8D45}" presName="container" presStyleCnt="0">
        <dgm:presLayoutVars>
          <dgm:dir/>
          <dgm:resizeHandles val="exact"/>
        </dgm:presLayoutVars>
      </dgm:prSet>
      <dgm:spPr/>
    </dgm:pt>
    <dgm:pt modelId="{34AD8482-4A2D-47D8-9B8A-CBE96300DAB7}" type="pres">
      <dgm:prSet presAssocID="{3685C643-89E1-4939-92BB-F986A4533559}" presName="compNode" presStyleCnt="0"/>
      <dgm:spPr/>
    </dgm:pt>
    <dgm:pt modelId="{39C48F98-8AB7-43EE-84C0-53CE69B9F38E}" type="pres">
      <dgm:prSet presAssocID="{3685C643-89E1-4939-92BB-F986A4533559}" presName="iconBgRect" presStyleLbl="bgShp" presStyleIdx="0" presStyleCnt="4"/>
      <dgm:spPr/>
    </dgm:pt>
    <dgm:pt modelId="{6BC9A8D2-EE4F-4C4C-B119-E2A6534E3D65}" type="pres">
      <dgm:prSet presAssocID="{3685C643-89E1-4939-92BB-F986A453355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78A15379-FB7B-4B1D-95D9-8A2F8DC7F932}" type="pres">
      <dgm:prSet presAssocID="{3685C643-89E1-4939-92BB-F986A4533559}" presName="spaceRect" presStyleCnt="0"/>
      <dgm:spPr/>
    </dgm:pt>
    <dgm:pt modelId="{8E9C4B73-724B-4A4F-BCC9-ED1C0018C98D}" type="pres">
      <dgm:prSet presAssocID="{3685C643-89E1-4939-92BB-F986A4533559}" presName="textRect" presStyleLbl="revTx" presStyleIdx="0" presStyleCnt="4">
        <dgm:presLayoutVars>
          <dgm:chMax val="1"/>
          <dgm:chPref val="1"/>
        </dgm:presLayoutVars>
      </dgm:prSet>
      <dgm:spPr/>
    </dgm:pt>
    <dgm:pt modelId="{469ED7B0-FBAA-4F79-99B1-D3729FE60764}" type="pres">
      <dgm:prSet presAssocID="{281E134B-8000-4744-8F5A-3807913FDBCD}" presName="sibTrans" presStyleLbl="sibTrans2D1" presStyleIdx="0" presStyleCnt="0"/>
      <dgm:spPr/>
    </dgm:pt>
    <dgm:pt modelId="{C685211E-B82E-4F00-95D3-9D3A8A1FF3FC}" type="pres">
      <dgm:prSet presAssocID="{1AB68A72-B640-43DE-82E2-02774DC542D7}" presName="compNode" presStyleCnt="0"/>
      <dgm:spPr/>
    </dgm:pt>
    <dgm:pt modelId="{347339BA-015E-43E0-BC2A-1F91D41C310F}" type="pres">
      <dgm:prSet presAssocID="{1AB68A72-B640-43DE-82E2-02774DC542D7}" presName="iconBgRect" presStyleLbl="bgShp" presStyleIdx="1" presStyleCnt="4"/>
      <dgm:spPr/>
    </dgm:pt>
    <dgm:pt modelId="{C29606F4-DB6D-4DDC-9B00-F12266490428}" type="pres">
      <dgm:prSet presAssocID="{1AB68A72-B640-43DE-82E2-02774DC542D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4A9618C6-6489-40E8-922C-6A359177D43E}" type="pres">
      <dgm:prSet presAssocID="{1AB68A72-B640-43DE-82E2-02774DC542D7}" presName="spaceRect" presStyleCnt="0"/>
      <dgm:spPr/>
    </dgm:pt>
    <dgm:pt modelId="{CE26FB82-652B-451D-9F04-87FFFE96EC97}" type="pres">
      <dgm:prSet presAssocID="{1AB68A72-B640-43DE-82E2-02774DC542D7}" presName="textRect" presStyleLbl="revTx" presStyleIdx="1" presStyleCnt="4">
        <dgm:presLayoutVars>
          <dgm:chMax val="1"/>
          <dgm:chPref val="1"/>
        </dgm:presLayoutVars>
      </dgm:prSet>
      <dgm:spPr/>
    </dgm:pt>
    <dgm:pt modelId="{4651725A-451D-46F0-847C-4C620E96433E}" type="pres">
      <dgm:prSet presAssocID="{FF18BDB4-A4A6-44FC-9FFC-C7EB04E02828}" presName="sibTrans" presStyleLbl="sibTrans2D1" presStyleIdx="0" presStyleCnt="0"/>
      <dgm:spPr/>
    </dgm:pt>
    <dgm:pt modelId="{F49C1327-1EB6-40BE-BABE-7576CCBDF85C}" type="pres">
      <dgm:prSet presAssocID="{4FB2D371-D8A5-448C-927A-ABA8967F7014}" presName="compNode" presStyleCnt="0"/>
      <dgm:spPr/>
    </dgm:pt>
    <dgm:pt modelId="{78CA9001-C754-4F64-87CA-8E2D46F68A35}" type="pres">
      <dgm:prSet presAssocID="{4FB2D371-D8A5-448C-927A-ABA8967F7014}" presName="iconBgRect" presStyleLbl="bgShp" presStyleIdx="2" presStyleCnt="4"/>
      <dgm:spPr/>
    </dgm:pt>
    <dgm:pt modelId="{CB6894A4-C688-43CE-A7ED-3C5CDAC780A2}" type="pres">
      <dgm:prSet presAssocID="{4FB2D371-D8A5-448C-927A-ABA8967F701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E181E7D-6EBD-4CA2-801A-A56B016D53A0}" type="pres">
      <dgm:prSet presAssocID="{4FB2D371-D8A5-448C-927A-ABA8967F7014}" presName="spaceRect" presStyleCnt="0"/>
      <dgm:spPr/>
    </dgm:pt>
    <dgm:pt modelId="{0378E8B5-2036-4BF5-A1BE-314BFBA77D21}" type="pres">
      <dgm:prSet presAssocID="{4FB2D371-D8A5-448C-927A-ABA8967F7014}" presName="textRect" presStyleLbl="revTx" presStyleIdx="2" presStyleCnt="4">
        <dgm:presLayoutVars>
          <dgm:chMax val="1"/>
          <dgm:chPref val="1"/>
        </dgm:presLayoutVars>
      </dgm:prSet>
      <dgm:spPr/>
    </dgm:pt>
    <dgm:pt modelId="{0FDBDB7D-ABE9-4047-8D90-4AD5E2FEFDE4}" type="pres">
      <dgm:prSet presAssocID="{3BDE0AE7-E017-4DA5-AB3D-57048DB7A1F7}" presName="sibTrans" presStyleLbl="sibTrans2D1" presStyleIdx="0" presStyleCnt="0"/>
      <dgm:spPr/>
    </dgm:pt>
    <dgm:pt modelId="{FB9ABEDD-4465-4B3F-8B25-85713E12AC1D}" type="pres">
      <dgm:prSet presAssocID="{FC327E94-B68E-4C8E-9C7A-D8772EBA3E58}" presName="compNode" presStyleCnt="0"/>
      <dgm:spPr/>
    </dgm:pt>
    <dgm:pt modelId="{B9C4C679-5E6F-4437-AFCE-88C2C9A4D2AE}" type="pres">
      <dgm:prSet presAssocID="{FC327E94-B68E-4C8E-9C7A-D8772EBA3E58}" presName="iconBgRect" presStyleLbl="bgShp" presStyleIdx="3" presStyleCnt="4"/>
      <dgm:spPr/>
    </dgm:pt>
    <dgm:pt modelId="{786B3D8C-ACF9-45B7-A72D-E245C34660A2}" type="pres">
      <dgm:prSet presAssocID="{FC327E94-B68E-4C8E-9C7A-D8772EBA3E5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arth Globe Americas"/>
        </a:ext>
      </dgm:extLst>
    </dgm:pt>
    <dgm:pt modelId="{C1337B96-C08A-4EA2-87CE-2EC852315050}" type="pres">
      <dgm:prSet presAssocID="{FC327E94-B68E-4C8E-9C7A-D8772EBA3E58}" presName="spaceRect" presStyleCnt="0"/>
      <dgm:spPr/>
    </dgm:pt>
    <dgm:pt modelId="{6A9B8367-77D2-4F72-8678-4EDF121727AE}" type="pres">
      <dgm:prSet presAssocID="{FC327E94-B68E-4C8E-9C7A-D8772EBA3E58}" presName="textRect" presStyleLbl="revTx" presStyleIdx="3" presStyleCnt="4">
        <dgm:presLayoutVars>
          <dgm:chMax val="1"/>
          <dgm:chPref val="1"/>
        </dgm:presLayoutVars>
      </dgm:prSet>
      <dgm:spPr/>
    </dgm:pt>
  </dgm:ptLst>
  <dgm:cxnLst>
    <dgm:cxn modelId="{F38A9203-28B4-47E1-9EF7-39A5D24A4B02}" type="presOf" srcId="{3BDE0AE7-E017-4DA5-AB3D-57048DB7A1F7}" destId="{0FDBDB7D-ABE9-4047-8D90-4AD5E2FEFDE4}" srcOrd="0" destOrd="0" presId="urn:microsoft.com/office/officeart/2018/2/layout/IconCircleList"/>
    <dgm:cxn modelId="{0F675D0A-B45C-447F-B799-A5EA9B1ABB52}" type="presOf" srcId="{281E134B-8000-4744-8F5A-3807913FDBCD}" destId="{469ED7B0-FBAA-4F79-99B1-D3729FE60764}" srcOrd="0" destOrd="0" presId="urn:microsoft.com/office/officeart/2018/2/layout/IconCircleList"/>
    <dgm:cxn modelId="{0583B40F-1387-4C4D-AE41-F3DE089C53DC}" type="presOf" srcId="{593D5D58-9084-4032-89AE-9926BA2C8D45}" destId="{846EDD97-CB94-48A8-BC2E-B3FA3BB8D059}" srcOrd="0" destOrd="0" presId="urn:microsoft.com/office/officeart/2018/2/layout/IconCircleList"/>
    <dgm:cxn modelId="{EFFCBD13-3725-4F63-A853-447310F803CB}" type="presOf" srcId="{FC327E94-B68E-4C8E-9C7A-D8772EBA3E58}" destId="{6A9B8367-77D2-4F72-8678-4EDF121727AE}" srcOrd="0" destOrd="0" presId="urn:microsoft.com/office/officeart/2018/2/layout/IconCircleList"/>
    <dgm:cxn modelId="{44DC0C24-A53F-4E45-A6B5-DE36E7A5AA92}" type="presOf" srcId="{1AB68A72-B640-43DE-82E2-02774DC542D7}" destId="{CE26FB82-652B-451D-9F04-87FFFE96EC97}" srcOrd="0" destOrd="0" presId="urn:microsoft.com/office/officeart/2018/2/layout/IconCircleList"/>
    <dgm:cxn modelId="{CC38DA5D-3428-4CA3-8939-E312F5C2028D}" type="presOf" srcId="{FF18BDB4-A4A6-44FC-9FFC-C7EB04E02828}" destId="{4651725A-451D-46F0-847C-4C620E96433E}" srcOrd="0" destOrd="0" presId="urn:microsoft.com/office/officeart/2018/2/layout/IconCircleList"/>
    <dgm:cxn modelId="{4AF8758A-B0B1-4E6A-B259-0332C6D8A512}" srcId="{593D5D58-9084-4032-89AE-9926BA2C8D45}" destId="{4FB2D371-D8A5-448C-927A-ABA8967F7014}" srcOrd="2" destOrd="0" parTransId="{EC6DA8C0-80F1-414E-8341-CC06E4CC6422}" sibTransId="{3BDE0AE7-E017-4DA5-AB3D-57048DB7A1F7}"/>
    <dgm:cxn modelId="{A2C423B0-BFE0-4527-94AE-73E82F7C4B20}" srcId="{593D5D58-9084-4032-89AE-9926BA2C8D45}" destId="{1AB68A72-B640-43DE-82E2-02774DC542D7}" srcOrd="1" destOrd="0" parTransId="{1EF617B9-A700-4022-8CB6-78E9B2B1ADAC}" sibTransId="{FF18BDB4-A4A6-44FC-9FFC-C7EB04E02828}"/>
    <dgm:cxn modelId="{B47ED0C5-9A9C-4DE0-864A-CBE35C949C49}" srcId="{593D5D58-9084-4032-89AE-9926BA2C8D45}" destId="{3685C643-89E1-4939-92BB-F986A4533559}" srcOrd="0" destOrd="0" parTransId="{9B4D2F20-A789-4A00-88A4-F3A087EA3176}" sibTransId="{281E134B-8000-4744-8F5A-3807913FDBCD}"/>
    <dgm:cxn modelId="{14BA7EEB-0C79-4AA0-AF80-4057FE700CDF}" srcId="{593D5D58-9084-4032-89AE-9926BA2C8D45}" destId="{FC327E94-B68E-4C8E-9C7A-D8772EBA3E58}" srcOrd="3" destOrd="0" parTransId="{B1A86311-1C27-43F0-92F6-47B66A760E5F}" sibTransId="{AC0F7C5A-6393-43ED-A941-A1CD8DAF365B}"/>
    <dgm:cxn modelId="{F082E4EF-644D-4A78-9C98-AC99350A7ED3}" type="presOf" srcId="{3685C643-89E1-4939-92BB-F986A4533559}" destId="{8E9C4B73-724B-4A4F-BCC9-ED1C0018C98D}" srcOrd="0" destOrd="0" presId="urn:microsoft.com/office/officeart/2018/2/layout/IconCircleList"/>
    <dgm:cxn modelId="{0F345FFC-7711-458E-8D57-F662A99AC1FF}" type="presOf" srcId="{4FB2D371-D8A5-448C-927A-ABA8967F7014}" destId="{0378E8B5-2036-4BF5-A1BE-314BFBA77D21}" srcOrd="0" destOrd="0" presId="urn:microsoft.com/office/officeart/2018/2/layout/IconCircleList"/>
    <dgm:cxn modelId="{7FCA6326-E97F-4DA4-9073-B72197B4D1CF}" type="presParOf" srcId="{846EDD97-CB94-48A8-BC2E-B3FA3BB8D059}" destId="{8266BA30-2AA5-4A1E-B9FA-E66BF4740487}" srcOrd="0" destOrd="0" presId="urn:microsoft.com/office/officeart/2018/2/layout/IconCircleList"/>
    <dgm:cxn modelId="{D349210B-A549-4CF6-BFD9-D622ADA7C18F}" type="presParOf" srcId="{8266BA30-2AA5-4A1E-B9FA-E66BF4740487}" destId="{34AD8482-4A2D-47D8-9B8A-CBE96300DAB7}" srcOrd="0" destOrd="0" presId="urn:microsoft.com/office/officeart/2018/2/layout/IconCircleList"/>
    <dgm:cxn modelId="{E57DA96B-FD82-4A57-9593-D5D568105D19}" type="presParOf" srcId="{34AD8482-4A2D-47D8-9B8A-CBE96300DAB7}" destId="{39C48F98-8AB7-43EE-84C0-53CE69B9F38E}" srcOrd="0" destOrd="0" presId="urn:microsoft.com/office/officeart/2018/2/layout/IconCircleList"/>
    <dgm:cxn modelId="{D3D087E4-07D7-4328-A8C5-3F615E9B5719}" type="presParOf" srcId="{34AD8482-4A2D-47D8-9B8A-CBE96300DAB7}" destId="{6BC9A8D2-EE4F-4C4C-B119-E2A6534E3D65}" srcOrd="1" destOrd="0" presId="urn:microsoft.com/office/officeart/2018/2/layout/IconCircleList"/>
    <dgm:cxn modelId="{0231BE64-A60F-4219-BD15-821146F32E64}" type="presParOf" srcId="{34AD8482-4A2D-47D8-9B8A-CBE96300DAB7}" destId="{78A15379-FB7B-4B1D-95D9-8A2F8DC7F932}" srcOrd="2" destOrd="0" presId="urn:microsoft.com/office/officeart/2018/2/layout/IconCircleList"/>
    <dgm:cxn modelId="{93CD12AF-BB46-4A69-9DB1-DD787F00B864}" type="presParOf" srcId="{34AD8482-4A2D-47D8-9B8A-CBE96300DAB7}" destId="{8E9C4B73-724B-4A4F-BCC9-ED1C0018C98D}" srcOrd="3" destOrd="0" presId="urn:microsoft.com/office/officeart/2018/2/layout/IconCircleList"/>
    <dgm:cxn modelId="{C1298A27-48E5-4A56-AD0B-9A2AA8D250FD}" type="presParOf" srcId="{8266BA30-2AA5-4A1E-B9FA-E66BF4740487}" destId="{469ED7B0-FBAA-4F79-99B1-D3729FE60764}" srcOrd="1" destOrd="0" presId="urn:microsoft.com/office/officeart/2018/2/layout/IconCircleList"/>
    <dgm:cxn modelId="{D41A0A99-C303-473C-A2CB-1CA63A1F403B}" type="presParOf" srcId="{8266BA30-2AA5-4A1E-B9FA-E66BF4740487}" destId="{C685211E-B82E-4F00-95D3-9D3A8A1FF3FC}" srcOrd="2" destOrd="0" presId="urn:microsoft.com/office/officeart/2018/2/layout/IconCircleList"/>
    <dgm:cxn modelId="{FC066E61-9B03-4FFE-81DE-435D408E240A}" type="presParOf" srcId="{C685211E-B82E-4F00-95D3-9D3A8A1FF3FC}" destId="{347339BA-015E-43E0-BC2A-1F91D41C310F}" srcOrd="0" destOrd="0" presId="urn:microsoft.com/office/officeart/2018/2/layout/IconCircleList"/>
    <dgm:cxn modelId="{4A9931C5-BFAF-40AD-A06F-3B13DF2EA113}" type="presParOf" srcId="{C685211E-B82E-4F00-95D3-9D3A8A1FF3FC}" destId="{C29606F4-DB6D-4DDC-9B00-F12266490428}" srcOrd="1" destOrd="0" presId="urn:microsoft.com/office/officeart/2018/2/layout/IconCircleList"/>
    <dgm:cxn modelId="{CAAC8AFB-4EE1-49E2-A5BF-A07E26D8490B}" type="presParOf" srcId="{C685211E-B82E-4F00-95D3-9D3A8A1FF3FC}" destId="{4A9618C6-6489-40E8-922C-6A359177D43E}" srcOrd="2" destOrd="0" presId="urn:microsoft.com/office/officeart/2018/2/layout/IconCircleList"/>
    <dgm:cxn modelId="{2DEE0108-6350-4A42-BC42-3CEB49B40951}" type="presParOf" srcId="{C685211E-B82E-4F00-95D3-9D3A8A1FF3FC}" destId="{CE26FB82-652B-451D-9F04-87FFFE96EC97}" srcOrd="3" destOrd="0" presId="urn:microsoft.com/office/officeart/2018/2/layout/IconCircleList"/>
    <dgm:cxn modelId="{909B41D8-64D2-4DCE-BA52-0B1DE17D1D64}" type="presParOf" srcId="{8266BA30-2AA5-4A1E-B9FA-E66BF4740487}" destId="{4651725A-451D-46F0-847C-4C620E96433E}" srcOrd="3" destOrd="0" presId="urn:microsoft.com/office/officeart/2018/2/layout/IconCircleList"/>
    <dgm:cxn modelId="{453645F4-9452-45B8-873B-45AE14AF1B7B}" type="presParOf" srcId="{8266BA30-2AA5-4A1E-B9FA-E66BF4740487}" destId="{F49C1327-1EB6-40BE-BABE-7576CCBDF85C}" srcOrd="4" destOrd="0" presId="urn:microsoft.com/office/officeart/2018/2/layout/IconCircleList"/>
    <dgm:cxn modelId="{46A7F7DF-272D-47A6-83DC-9C6ABD4C1A3F}" type="presParOf" srcId="{F49C1327-1EB6-40BE-BABE-7576CCBDF85C}" destId="{78CA9001-C754-4F64-87CA-8E2D46F68A35}" srcOrd="0" destOrd="0" presId="urn:microsoft.com/office/officeart/2018/2/layout/IconCircleList"/>
    <dgm:cxn modelId="{296C3B4C-874A-42B4-9447-BFB4F70D8DFD}" type="presParOf" srcId="{F49C1327-1EB6-40BE-BABE-7576CCBDF85C}" destId="{CB6894A4-C688-43CE-A7ED-3C5CDAC780A2}" srcOrd="1" destOrd="0" presId="urn:microsoft.com/office/officeart/2018/2/layout/IconCircleList"/>
    <dgm:cxn modelId="{D53B682B-73EA-4A4A-8196-D1A1F66D58CF}" type="presParOf" srcId="{F49C1327-1EB6-40BE-BABE-7576CCBDF85C}" destId="{6E181E7D-6EBD-4CA2-801A-A56B016D53A0}" srcOrd="2" destOrd="0" presId="urn:microsoft.com/office/officeart/2018/2/layout/IconCircleList"/>
    <dgm:cxn modelId="{B93B369D-6EF1-4CAB-B12A-CCE5721181EA}" type="presParOf" srcId="{F49C1327-1EB6-40BE-BABE-7576CCBDF85C}" destId="{0378E8B5-2036-4BF5-A1BE-314BFBA77D21}" srcOrd="3" destOrd="0" presId="urn:microsoft.com/office/officeart/2018/2/layout/IconCircleList"/>
    <dgm:cxn modelId="{F4933469-E9F6-4BB7-87AD-FFE31C513DDC}" type="presParOf" srcId="{8266BA30-2AA5-4A1E-B9FA-E66BF4740487}" destId="{0FDBDB7D-ABE9-4047-8D90-4AD5E2FEFDE4}" srcOrd="5" destOrd="0" presId="urn:microsoft.com/office/officeart/2018/2/layout/IconCircleList"/>
    <dgm:cxn modelId="{45A321A7-A7DB-4076-BBD2-AAB29DDC8197}" type="presParOf" srcId="{8266BA30-2AA5-4A1E-B9FA-E66BF4740487}" destId="{FB9ABEDD-4465-4B3F-8B25-85713E12AC1D}" srcOrd="6" destOrd="0" presId="urn:microsoft.com/office/officeart/2018/2/layout/IconCircleList"/>
    <dgm:cxn modelId="{B19E35F4-9016-4474-AA03-02C80D7BA750}" type="presParOf" srcId="{FB9ABEDD-4465-4B3F-8B25-85713E12AC1D}" destId="{B9C4C679-5E6F-4437-AFCE-88C2C9A4D2AE}" srcOrd="0" destOrd="0" presId="urn:microsoft.com/office/officeart/2018/2/layout/IconCircleList"/>
    <dgm:cxn modelId="{5A437B88-6CF6-405A-A1E0-F0FDC06AE284}" type="presParOf" srcId="{FB9ABEDD-4465-4B3F-8B25-85713E12AC1D}" destId="{786B3D8C-ACF9-45B7-A72D-E245C34660A2}" srcOrd="1" destOrd="0" presId="urn:microsoft.com/office/officeart/2018/2/layout/IconCircleList"/>
    <dgm:cxn modelId="{91929995-DFC5-451B-8B9F-4FD8CAF6F665}" type="presParOf" srcId="{FB9ABEDD-4465-4B3F-8B25-85713E12AC1D}" destId="{C1337B96-C08A-4EA2-87CE-2EC852315050}" srcOrd="2" destOrd="0" presId="urn:microsoft.com/office/officeart/2018/2/layout/IconCircleList"/>
    <dgm:cxn modelId="{0F9CEB31-74F0-4257-9A9D-A23EF2015813}" type="presParOf" srcId="{FB9ABEDD-4465-4B3F-8B25-85713E12AC1D}" destId="{6A9B8367-77D2-4F72-8678-4EDF121727A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B73A-0776-46CA-97BA-C0FCAD39A921}">
      <dsp:nvSpPr>
        <dsp:cNvPr id="0" name=""/>
        <dsp:cNvSpPr/>
      </dsp:nvSpPr>
      <dsp:spPr>
        <a:xfrm>
          <a:off x="0" y="1504411"/>
          <a:ext cx="10961224" cy="6832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71548F-624A-4538-BFB2-ED607EE17EA3}">
      <dsp:nvSpPr>
        <dsp:cNvPr id="0" name=""/>
        <dsp:cNvSpPr/>
      </dsp:nvSpPr>
      <dsp:spPr>
        <a:xfrm>
          <a:off x="206669" y="158501"/>
          <a:ext cx="376129" cy="3757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ED64DD-B1ED-4532-8FE5-133EAFECA841}">
      <dsp:nvSpPr>
        <dsp:cNvPr id="0" name=""/>
        <dsp:cNvSpPr/>
      </dsp:nvSpPr>
      <dsp:spPr>
        <a:xfrm>
          <a:off x="789467" y="4780"/>
          <a:ext cx="10100829" cy="811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63" tIns="85863" rIns="85863" bIns="85863" numCol="1" spcCol="1270" anchor="ctr" anchorCtr="0">
          <a:noAutofit/>
        </a:bodyPr>
        <a:lstStyle/>
        <a:p>
          <a:pPr marL="0" lvl="0" indent="0" algn="l" defTabSz="1066800">
            <a:lnSpc>
              <a:spcPct val="100000"/>
            </a:lnSpc>
            <a:spcBef>
              <a:spcPct val="0"/>
            </a:spcBef>
            <a:spcAft>
              <a:spcPct val="35000"/>
            </a:spcAft>
            <a:buNone/>
          </a:pPr>
          <a:r>
            <a:rPr lang="en-GB" sz="2400" kern="1200" dirty="0">
              <a:latin typeface="Candara" panose="020E0502030303020204" pitchFamily="34" charset="0"/>
            </a:rPr>
            <a:t>How do total clicks and average page rank vary across different movie domains?</a:t>
          </a:r>
          <a:endParaRPr lang="en-US" sz="2400" kern="1200" dirty="0">
            <a:latin typeface="Candara" panose="020E0502030303020204" pitchFamily="34" charset="0"/>
          </a:endParaRPr>
        </a:p>
      </dsp:txBody>
      <dsp:txXfrm>
        <a:off x="789467" y="4780"/>
        <a:ext cx="10100829" cy="811303"/>
      </dsp:txXfrm>
    </dsp:sp>
    <dsp:sp modelId="{909324C1-F7B1-4C55-A54E-732B7D4282AC}">
      <dsp:nvSpPr>
        <dsp:cNvPr id="0" name=""/>
        <dsp:cNvSpPr/>
      </dsp:nvSpPr>
      <dsp:spPr>
        <a:xfrm>
          <a:off x="0" y="1018910"/>
          <a:ext cx="10961224" cy="6832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FFAD29-4871-4789-B24D-B1BEB3948C98}">
      <dsp:nvSpPr>
        <dsp:cNvPr id="0" name=""/>
        <dsp:cNvSpPr/>
      </dsp:nvSpPr>
      <dsp:spPr>
        <a:xfrm>
          <a:off x="206669" y="1172631"/>
          <a:ext cx="376129" cy="3757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2D2814-18C7-4DD5-92BF-891FD2C1E030}">
      <dsp:nvSpPr>
        <dsp:cNvPr id="0" name=""/>
        <dsp:cNvSpPr/>
      </dsp:nvSpPr>
      <dsp:spPr>
        <a:xfrm>
          <a:off x="789467" y="1018910"/>
          <a:ext cx="10100829" cy="811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63" tIns="85863" rIns="85863" bIns="85863" numCol="1" spcCol="1270" anchor="ctr" anchorCtr="0">
          <a:noAutofit/>
        </a:bodyPr>
        <a:lstStyle/>
        <a:p>
          <a:pPr marL="0" lvl="0" indent="0" algn="l" defTabSz="1066800">
            <a:lnSpc>
              <a:spcPct val="100000"/>
            </a:lnSpc>
            <a:spcBef>
              <a:spcPct val="0"/>
            </a:spcBef>
            <a:spcAft>
              <a:spcPct val="35000"/>
            </a:spcAft>
            <a:buNone/>
          </a:pPr>
          <a:r>
            <a:rPr lang="en-GB" sz="2400" kern="1200">
              <a:latin typeface="Candara" panose="020E0502030303020204" pitchFamily="34" charset="0"/>
            </a:rPr>
            <a:t>In which Language most queries was fired and which day of the month?</a:t>
          </a:r>
          <a:endParaRPr lang="en-US" sz="2400" kern="1200" dirty="0">
            <a:latin typeface="Candara" panose="020E0502030303020204" pitchFamily="34" charset="0"/>
          </a:endParaRPr>
        </a:p>
      </dsp:txBody>
      <dsp:txXfrm>
        <a:off x="789467" y="1018910"/>
        <a:ext cx="10100829" cy="811303"/>
      </dsp:txXfrm>
    </dsp:sp>
    <dsp:sp modelId="{CC2EF806-45CB-8F47-AA73-A1BC9463E98D}">
      <dsp:nvSpPr>
        <dsp:cNvPr id="0" name=""/>
        <dsp:cNvSpPr/>
      </dsp:nvSpPr>
      <dsp:spPr>
        <a:xfrm>
          <a:off x="0" y="2033040"/>
          <a:ext cx="10961224" cy="6832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B624F5-DE1B-1F4B-A724-7BB5301D159F}">
      <dsp:nvSpPr>
        <dsp:cNvPr id="0" name=""/>
        <dsp:cNvSpPr/>
      </dsp:nvSpPr>
      <dsp:spPr>
        <a:xfrm>
          <a:off x="206669" y="2186761"/>
          <a:ext cx="376129" cy="37576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78971F-94E3-E148-9887-2ECF8F97F0AC}">
      <dsp:nvSpPr>
        <dsp:cNvPr id="0" name=""/>
        <dsp:cNvSpPr/>
      </dsp:nvSpPr>
      <dsp:spPr>
        <a:xfrm>
          <a:off x="789467" y="2033040"/>
          <a:ext cx="10100829" cy="811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63" tIns="85863" rIns="85863" bIns="85863" numCol="1" spcCol="1270" anchor="ctr" anchorCtr="0">
          <a:noAutofit/>
        </a:bodyPr>
        <a:lstStyle/>
        <a:p>
          <a:pPr marL="0" lvl="0" indent="0" algn="l" defTabSz="844550">
            <a:lnSpc>
              <a:spcPct val="100000"/>
            </a:lnSpc>
            <a:spcBef>
              <a:spcPct val="0"/>
            </a:spcBef>
            <a:spcAft>
              <a:spcPct val="35000"/>
            </a:spcAft>
            <a:buNone/>
          </a:pPr>
          <a:endParaRPr lang="en-US" sz="1900" kern="1200" dirty="0"/>
        </a:p>
      </dsp:txBody>
      <dsp:txXfrm>
        <a:off x="789467" y="2033040"/>
        <a:ext cx="10100829" cy="811303"/>
      </dsp:txXfrm>
    </dsp:sp>
    <dsp:sp modelId="{DA27DF79-09E6-44E8-90D2-D0906D0BEDE1}">
      <dsp:nvSpPr>
        <dsp:cNvPr id="0" name=""/>
        <dsp:cNvSpPr/>
      </dsp:nvSpPr>
      <dsp:spPr>
        <a:xfrm>
          <a:off x="0" y="3047170"/>
          <a:ext cx="10961224" cy="6832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541156-56CA-4281-8BBD-5850A2132648}">
      <dsp:nvSpPr>
        <dsp:cNvPr id="0" name=""/>
        <dsp:cNvSpPr/>
      </dsp:nvSpPr>
      <dsp:spPr>
        <a:xfrm>
          <a:off x="206669" y="3200891"/>
          <a:ext cx="376129" cy="3757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EB596-039F-48E8-9F4A-F2C2664ED5B8}">
      <dsp:nvSpPr>
        <dsp:cNvPr id="0" name=""/>
        <dsp:cNvSpPr/>
      </dsp:nvSpPr>
      <dsp:spPr>
        <a:xfrm>
          <a:off x="789467" y="3047170"/>
          <a:ext cx="10100829" cy="811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63" tIns="85863" rIns="85863" bIns="85863" numCol="1" spcCol="1270" anchor="ctr" anchorCtr="0">
          <a:noAutofit/>
        </a:bodyPr>
        <a:lstStyle/>
        <a:p>
          <a:pPr marL="0" lvl="0" indent="0" algn="l" defTabSz="1066800">
            <a:lnSpc>
              <a:spcPct val="100000"/>
            </a:lnSpc>
            <a:spcBef>
              <a:spcPct val="0"/>
            </a:spcBef>
            <a:spcAft>
              <a:spcPct val="35000"/>
            </a:spcAft>
            <a:buNone/>
          </a:pPr>
          <a:r>
            <a:rPr lang="en-GB" sz="2400" kern="1200">
              <a:latin typeface="Candara" panose="020E0502030303020204" pitchFamily="34" charset="0"/>
            </a:rPr>
            <a:t>What is the distribution of movie genres, total revenue, and average popularity for the year 2006?</a:t>
          </a:r>
          <a:endParaRPr lang="en-US" sz="2400" kern="1200" dirty="0">
            <a:latin typeface="Candara" panose="020E0502030303020204" pitchFamily="34" charset="0"/>
          </a:endParaRPr>
        </a:p>
      </dsp:txBody>
      <dsp:txXfrm>
        <a:off x="789467" y="3047170"/>
        <a:ext cx="10100829" cy="811303"/>
      </dsp:txXfrm>
    </dsp:sp>
    <dsp:sp modelId="{145C49DB-C6A3-4717-800E-E06935507974}">
      <dsp:nvSpPr>
        <dsp:cNvPr id="0" name=""/>
        <dsp:cNvSpPr/>
      </dsp:nvSpPr>
      <dsp:spPr>
        <a:xfrm>
          <a:off x="0" y="4061300"/>
          <a:ext cx="10961224" cy="6832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0BF664-14FF-4078-B7E0-48294B72B2E7}">
      <dsp:nvSpPr>
        <dsp:cNvPr id="0" name=""/>
        <dsp:cNvSpPr/>
      </dsp:nvSpPr>
      <dsp:spPr>
        <a:xfrm>
          <a:off x="206669" y="4215021"/>
          <a:ext cx="376129" cy="37576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4E1100-29EC-448A-8AB4-1B1166EE39B6}">
      <dsp:nvSpPr>
        <dsp:cNvPr id="0" name=""/>
        <dsp:cNvSpPr/>
      </dsp:nvSpPr>
      <dsp:spPr>
        <a:xfrm>
          <a:off x="789467" y="4061300"/>
          <a:ext cx="10100829" cy="811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63" tIns="85863" rIns="85863" bIns="85863" numCol="1" spcCol="1270" anchor="ctr" anchorCtr="0">
          <a:noAutofit/>
        </a:bodyPr>
        <a:lstStyle/>
        <a:p>
          <a:pPr marL="0" lvl="0" indent="0" algn="l" defTabSz="1066800">
            <a:lnSpc>
              <a:spcPct val="100000"/>
            </a:lnSpc>
            <a:spcBef>
              <a:spcPct val="0"/>
            </a:spcBef>
            <a:spcAft>
              <a:spcPct val="35000"/>
            </a:spcAft>
            <a:buNone/>
          </a:pPr>
          <a:r>
            <a:rPr lang="en-GB" sz="2400" kern="1200">
              <a:latin typeface="Candara" panose="020E0502030303020204" pitchFamily="34" charset="0"/>
            </a:rPr>
            <a:t>Does the popularity have impact on the revenue?</a:t>
          </a:r>
          <a:endParaRPr lang="en-US" sz="2400" kern="1200" dirty="0">
            <a:latin typeface="Candara" panose="020E0502030303020204" pitchFamily="34" charset="0"/>
          </a:endParaRPr>
        </a:p>
      </dsp:txBody>
      <dsp:txXfrm>
        <a:off x="789467" y="4061300"/>
        <a:ext cx="10100829" cy="811303"/>
      </dsp:txXfrm>
    </dsp:sp>
    <dsp:sp modelId="{C58F8BEC-0F9F-4AD2-B409-A3A44105B4E2}">
      <dsp:nvSpPr>
        <dsp:cNvPr id="0" name=""/>
        <dsp:cNvSpPr/>
      </dsp:nvSpPr>
      <dsp:spPr>
        <a:xfrm>
          <a:off x="0" y="5075430"/>
          <a:ext cx="10961224" cy="6832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B75DC0-48B2-44F9-9BA8-9069E30F3510}">
      <dsp:nvSpPr>
        <dsp:cNvPr id="0" name=""/>
        <dsp:cNvSpPr/>
      </dsp:nvSpPr>
      <dsp:spPr>
        <a:xfrm>
          <a:off x="206669" y="5229151"/>
          <a:ext cx="376129" cy="37576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C3A1E5-98C7-4874-8245-4F9C59B015B3}">
      <dsp:nvSpPr>
        <dsp:cNvPr id="0" name=""/>
        <dsp:cNvSpPr/>
      </dsp:nvSpPr>
      <dsp:spPr>
        <a:xfrm>
          <a:off x="776740" y="5011929"/>
          <a:ext cx="10100829" cy="811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63" tIns="85863" rIns="85863" bIns="85863" numCol="1" spcCol="1270" anchor="ctr" anchorCtr="0">
          <a:noAutofit/>
        </a:bodyPr>
        <a:lstStyle/>
        <a:p>
          <a:pPr marL="0" lvl="0" indent="0" algn="l" defTabSz="1066800">
            <a:lnSpc>
              <a:spcPct val="100000"/>
            </a:lnSpc>
            <a:spcBef>
              <a:spcPct val="0"/>
            </a:spcBef>
            <a:spcAft>
              <a:spcPct val="35000"/>
            </a:spcAft>
            <a:buNone/>
          </a:pPr>
          <a:r>
            <a:rPr lang="en-GB" sz="2400" kern="1200">
              <a:latin typeface="Candara" panose="020E0502030303020204" pitchFamily="34" charset="0"/>
            </a:rPr>
            <a:t>Is there a correlation between the collaboration of specific cast and crew members and the revenue of the movies they worked on?</a:t>
          </a:r>
          <a:endParaRPr lang="en-US" sz="2400" kern="1200" dirty="0">
            <a:latin typeface="Candara" panose="020E0502030303020204" pitchFamily="34" charset="0"/>
          </a:endParaRPr>
        </a:p>
      </dsp:txBody>
      <dsp:txXfrm>
        <a:off x="776740" y="5011929"/>
        <a:ext cx="10100829" cy="8113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C48F98-8AB7-43EE-84C0-53CE69B9F38E}">
      <dsp:nvSpPr>
        <dsp:cNvPr id="0" name=""/>
        <dsp:cNvSpPr/>
      </dsp:nvSpPr>
      <dsp:spPr>
        <a:xfrm>
          <a:off x="212335"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C9A8D2-EE4F-4C4C-B119-E2A6534E3D65}">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9C4B73-724B-4A4F-BCC9-ED1C0018C98D}">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0" i="0" kern="1200" dirty="0"/>
            <a:t>Improving the Dataset by adding more information from popular stream dataset</a:t>
          </a:r>
          <a:endParaRPr lang="en-US" sz="2100" kern="1200" dirty="0"/>
        </a:p>
      </dsp:txBody>
      <dsp:txXfrm>
        <a:off x="1834517" y="469890"/>
        <a:ext cx="3148942" cy="1335915"/>
      </dsp:txXfrm>
    </dsp:sp>
    <dsp:sp modelId="{347339BA-015E-43E0-BC2A-1F91D41C310F}">
      <dsp:nvSpPr>
        <dsp:cNvPr id="0" name=""/>
        <dsp:cNvSpPr/>
      </dsp:nvSpPr>
      <dsp:spPr>
        <a:xfrm>
          <a:off x="5532139"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9606F4-DB6D-4DDC-9B00-F12266490428}">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26FB82-652B-451D-9F04-87FFFE96EC97}">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0" i="0" kern="1200"/>
            <a:t>Database Schema Optimization</a:t>
          </a:r>
          <a:endParaRPr lang="en-US" sz="2100" kern="1200"/>
        </a:p>
      </dsp:txBody>
      <dsp:txXfrm>
        <a:off x="7154322" y="469890"/>
        <a:ext cx="3148942" cy="1335915"/>
      </dsp:txXfrm>
    </dsp:sp>
    <dsp:sp modelId="{78CA9001-C754-4F64-87CA-8E2D46F68A35}">
      <dsp:nvSpPr>
        <dsp:cNvPr id="0" name=""/>
        <dsp:cNvSpPr/>
      </dsp:nvSpPr>
      <dsp:spPr>
        <a:xfrm>
          <a:off x="212335" y="2545532"/>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6894A4-C688-43CE-A7ED-3C5CDAC780A2}">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78E8B5-2036-4BF5-A1BE-314BFBA77D21}">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0" i="0" kern="1200"/>
            <a:t>Predictive Analytics for Revenue</a:t>
          </a:r>
          <a:endParaRPr lang="en-US" sz="2100" kern="1200"/>
        </a:p>
      </dsp:txBody>
      <dsp:txXfrm>
        <a:off x="1834517" y="2545532"/>
        <a:ext cx="3148942" cy="1335915"/>
      </dsp:txXfrm>
    </dsp:sp>
    <dsp:sp modelId="{B9C4C679-5E6F-4437-AFCE-88C2C9A4D2AE}">
      <dsp:nvSpPr>
        <dsp:cNvPr id="0" name=""/>
        <dsp:cNvSpPr/>
      </dsp:nvSpPr>
      <dsp:spPr>
        <a:xfrm>
          <a:off x="5532139" y="2545532"/>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6B3D8C-ACF9-45B7-A72D-E245C34660A2}">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9B8367-77D2-4F72-8678-4EDF121727AE}">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b="0" i="0" kern="1200"/>
            <a:t>Global Market Analysis</a:t>
          </a:r>
          <a:endParaRPr lang="en-US" sz="2100" kern="1200"/>
        </a:p>
      </dsp:txBody>
      <dsp:txXfrm>
        <a:off x="7154322" y="2545532"/>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83DA7-7F8D-46BD-B12B-25DD1E73456A}" type="datetimeFigureOut">
              <a:rPr lang="en-AU" smtClean="0"/>
              <a:t>20/11/2023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BF32C-972F-4924-A57C-E5D88F193DE7}" type="slidenum">
              <a:rPr lang="en-AU" smtClean="0"/>
              <a:t>‹#›</a:t>
            </a:fld>
            <a:endParaRPr lang="en-AU"/>
          </a:p>
        </p:txBody>
      </p:sp>
    </p:spTree>
    <p:extLst>
      <p:ext uri="{BB962C8B-B14F-4D97-AF65-F5344CB8AC3E}">
        <p14:creationId xmlns:p14="http://schemas.microsoft.com/office/powerpoint/2010/main" val="377350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A5BF32C-972F-4924-A57C-E5D88F193DE7}" type="slidenum">
              <a:rPr lang="en-AU" smtClean="0"/>
              <a:t>1</a:t>
            </a:fld>
            <a:endParaRPr lang="en-AU"/>
          </a:p>
        </p:txBody>
      </p:sp>
    </p:spTree>
    <p:extLst>
      <p:ext uri="{BB962C8B-B14F-4D97-AF65-F5344CB8AC3E}">
        <p14:creationId xmlns:p14="http://schemas.microsoft.com/office/powerpoint/2010/main" val="1598814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E470D-5B3F-015D-7549-8C4A30D5ED0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03229FA8-3A6A-A144-2EEE-1CBAAC77B3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ED84228A-4656-3BC2-CCDB-431E50031EB3}"/>
              </a:ext>
            </a:extLst>
          </p:cNvPr>
          <p:cNvSpPr>
            <a:spLocks noGrp="1"/>
          </p:cNvSpPr>
          <p:nvPr>
            <p:ph type="dt" sz="half" idx="10"/>
          </p:nvPr>
        </p:nvSpPr>
        <p:spPr/>
        <p:txBody>
          <a:bodyPr/>
          <a:lstStyle/>
          <a:p>
            <a:fld id="{A9729662-AA7C-470E-9846-F1CD538FCDA1}" type="datetime1">
              <a:rPr lang="en-US" smtClean="0"/>
              <a:t>11/20/2023</a:t>
            </a:fld>
            <a:endParaRPr lang="en-US" dirty="0"/>
          </a:p>
        </p:txBody>
      </p:sp>
      <p:sp>
        <p:nvSpPr>
          <p:cNvPr id="5" name="Footer Placeholder 4">
            <a:extLst>
              <a:ext uri="{FF2B5EF4-FFF2-40B4-BE49-F238E27FC236}">
                <a16:creationId xmlns:a16="http://schemas.microsoft.com/office/drawing/2014/main" id="{08FF928C-4978-35B9-C295-300F93C887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614A5D5-0327-687D-668A-4EDA0A0195B6}"/>
              </a:ext>
            </a:extLst>
          </p:cNvPr>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4532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54D8-2E9A-A52C-ED4F-5AA29334FC25}"/>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4D4392B2-B367-E92D-2A71-AD9C0277AD8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613705A1-2B2A-772F-C11E-71D22345CA09}"/>
              </a:ext>
            </a:extLst>
          </p:cNvPr>
          <p:cNvSpPr>
            <a:spLocks noGrp="1"/>
          </p:cNvSpPr>
          <p:nvPr>
            <p:ph type="dt" sz="half" idx="10"/>
          </p:nvPr>
        </p:nvSpPr>
        <p:spPr/>
        <p:txBody>
          <a:bodyPr/>
          <a:lstStyle/>
          <a:p>
            <a:fld id="{14B76A39-DCA2-4087-882C-4732C686F6FB}" type="datetime1">
              <a:rPr lang="en-US" smtClean="0"/>
              <a:t>11/20/2023</a:t>
            </a:fld>
            <a:endParaRPr lang="en-US" dirty="0"/>
          </a:p>
        </p:txBody>
      </p:sp>
      <p:sp>
        <p:nvSpPr>
          <p:cNvPr id="5" name="Footer Placeholder 4">
            <a:extLst>
              <a:ext uri="{FF2B5EF4-FFF2-40B4-BE49-F238E27FC236}">
                <a16:creationId xmlns:a16="http://schemas.microsoft.com/office/drawing/2014/main" id="{81D907DF-8DAC-F1B1-EC0F-DD5E1DE5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ECB0806-57EC-AEAD-5FBC-1E4D4DE8078F}"/>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20873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B2697B-4F2B-9592-2B84-031EADAD1D5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5C5A6C5A-371C-C4EA-8791-3EC895E0E13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DC45FF77-3385-6CA8-A09D-93F2FE53C3F6}"/>
              </a:ext>
            </a:extLst>
          </p:cNvPr>
          <p:cNvSpPr>
            <a:spLocks noGrp="1"/>
          </p:cNvSpPr>
          <p:nvPr>
            <p:ph type="dt" sz="half" idx="10"/>
          </p:nvPr>
        </p:nvSpPr>
        <p:spPr/>
        <p:txBody>
          <a:bodyPr/>
          <a:lstStyle/>
          <a:p>
            <a:fld id="{D7B3D1D6-AD41-459A-A485-32C3CA3B77BA}" type="datetime1">
              <a:rPr lang="en-US" smtClean="0"/>
              <a:t>11/20/2023</a:t>
            </a:fld>
            <a:endParaRPr lang="en-US" dirty="0"/>
          </a:p>
        </p:txBody>
      </p:sp>
      <p:sp>
        <p:nvSpPr>
          <p:cNvPr id="5" name="Footer Placeholder 4">
            <a:extLst>
              <a:ext uri="{FF2B5EF4-FFF2-40B4-BE49-F238E27FC236}">
                <a16:creationId xmlns:a16="http://schemas.microsoft.com/office/drawing/2014/main" id="{0B96CF9D-2B81-0FBB-6105-12D7569B722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30F5B7D-0463-B7DE-DDC4-26BD6C9CF88B}"/>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176248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08E2D-DFDE-7533-00FF-3E3908DDC9B9}"/>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82428E1C-2E9C-687D-FA43-5E853DCFEE9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4D9FB767-9EAF-0E90-10FB-CB1F455A1C1E}"/>
              </a:ext>
            </a:extLst>
          </p:cNvPr>
          <p:cNvSpPr>
            <a:spLocks noGrp="1"/>
          </p:cNvSpPr>
          <p:nvPr>
            <p:ph type="dt" sz="half" idx="10"/>
          </p:nvPr>
        </p:nvSpPr>
        <p:spPr/>
        <p:txBody>
          <a:bodyPr/>
          <a:lstStyle/>
          <a:p>
            <a:fld id="{408B3622-EE69-47AB-87B7-1454750EFAAD}" type="datetime1">
              <a:rPr lang="en-US" smtClean="0"/>
              <a:t>11/20/2023</a:t>
            </a:fld>
            <a:endParaRPr lang="en-US" dirty="0"/>
          </a:p>
        </p:txBody>
      </p:sp>
      <p:sp>
        <p:nvSpPr>
          <p:cNvPr id="5" name="Footer Placeholder 4">
            <a:extLst>
              <a:ext uri="{FF2B5EF4-FFF2-40B4-BE49-F238E27FC236}">
                <a16:creationId xmlns:a16="http://schemas.microsoft.com/office/drawing/2014/main" id="{B1F9FB05-77B6-550D-EF42-314A1ED5A16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F09A55E-0782-B009-11C5-991FC46EBD6D}"/>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93400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3A831-31DA-4333-AE31-DE3C2722E82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C08F139C-86D4-C4AC-D048-EB973DD738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642EA1C-F67E-22EA-F605-565D4961C90A}"/>
              </a:ext>
            </a:extLst>
          </p:cNvPr>
          <p:cNvSpPr>
            <a:spLocks noGrp="1"/>
          </p:cNvSpPr>
          <p:nvPr>
            <p:ph type="dt" sz="half" idx="10"/>
          </p:nvPr>
        </p:nvSpPr>
        <p:spPr/>
        <p:txBody>
          <a:bodyPr/>
          <a:lstStyle/>
          <a:p>
            <a:fld id="{BA1B5F8F-E6C9-48FB-8EE1-4EACFF156EE3}" type="datetime1">
              <a:rPr lang="en-US" smtClean="0"/>
              <a:t>11/20/2023</a:t>
            </a:fld>
            <a:endParaRPr lang="en-US" dirty="0"/>
          </a:p>
        </p:txBody>
      </p:sp>
      <p:sp>
        <p:nvSpPr>
          <p:cNvPr id="5" name="Footer Placeholder 4">
            <a:extLst>
              <a:ext uri="{FF2B5EF4-FFF2-40B4-BE49-F238E27FC236}">
                <a16:creationId xmlns:a16="http://schemas.microsoft.com/office/drawing/2014/main" id="{BEC07D28-0E3F-E673-73AC-FC0930E3EE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EFBC049-BF38-01C9-39B8-BE10A0CD88DC}"/>
              </a:ext>
            </a:extLst>
          </p:cNvPr>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188388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9C564-5091-275E-BF30-AF0A79DEFC62}"/>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4FED5D1A-867F-3489-F4CE-3C5D52D9B4E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2226193E-4F7F-1744-D437-04A4457BBB9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552B09E8-A846-8153-88FC-AF859B7D2268}"/>
              </a:ext>
            </a:extLst>
          </p:cNvPr>
          <p:cNvSpPr>
            <a:spLocks noGrp="1"/>
          </p:cNvSpPr>
          <p:nvPr>
            <p:ph type="dt" sz="half" idx="10"/>
          </p:nvPr>
        </p:nvSpPr>
        <p:spPr/>
        <p:txBody>
          <a:bodyPr/>
          <a:lstStyle/>
          <a:p>
            <a:fld id="{4B0AA849-31D4-4F7F-99CB-46C4D0A37545}" type="datetime1">
              <a:rPr lang="en-US" smtClean="0"/>
              <a:t>11/20/2023</a:t>
            </a:fld>
            <a:endParaRPr lang="en-US" dirty="0"/>
          </a:p>
        </p:txBody>
      </p:sp>
      <p:sp>
        <p:nvSpPr>
          <p:cNvPr id="6" name="Footer Placeholder 5">
            <a:extLst>
              <a:ext uri="{FF2B5EF4-FFF2-40B4-BE49-F238E27FC236}">
                <a16:creationId xmlns:a16="http://schemas.microsoft.com/office/drawing/2014/main" id="{C2011217-6531-78AC-87CF-B29EA0FFD0B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AC183D4-6FD5-5F89-2491-0D7226C83DF4}"/>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51960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6BB3D-07D6-C3BB-CCC3-7EFC340C3ABE}"/>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438EE367-F759-46FB-B652-6492070460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52B4D3-CB7A-6B02-A3C7-016ECC94EF1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6CA3599F-8294-1670-7408-E48D65A6B7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AFA39B0-0F1C-5AC7-C9F7-6C13E522331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35708223-2145-19AB-C54E-AFAA6D6EA088}"/>
              </a:ext>
            </a:extLst>
          </p:cNvPr>
          <p:cNvSpPr>
            <a:spLocks noGrp="1"/>
          </p:cNvSpPr>
          <p:nvPr>
            <p:ph type="dt" sz="half" idx="10"/>
          </p:nvPr>
        </p:nvSpPr>
        <p:spPr/>
        <p:txBody>
          <a:bodyPr/>
          <a:lstStyle/>
          <a:p>
            <a:fld id="{15430438-E638-4F48-A6B5-B2E36C31B09C}" type="datetime1">
              <a:rPr lang="en-US" smtClean="0"/>
              <a:t>11/20/2023</a:t>
            </a:fld>
            <a:endParaRPr lang="en-US" dirty="0"/>
          </a:p>
        </p:txBody>
      </p:sp>
      <p:sp>
        <p:nvSpPr>
          <p:cNvPr id="8" name="Footer Placeholder 7">
            <a:extLst>
              <a:ext uri="{FF2B5EF4-FFF2-40B4-BE49-F238E27FC236}">
                <a16:creationId xmlns:a16="http://schemas.microsoft.com/office/drawing/2014/main" id="{72CDEC5F-EFD9-57B0-738B-537AF7DD4AB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892F91E-3CA0-68F3-1B18-758EAF9C32B2}"/>
              </a:ext>
            </a:extLst>
          </p:cNvPr>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78290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BAB77-6F03-09B4-3992-E5366D9ACBA4}"/>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04402962-F57C-D4CE-E201-2C65B8227B89}"/>
              </a:ext>
            </a:extLst>
          </p:cNvPr>
          <p:cNvSpPr>
            <a:spLocks noGrp="1"/>
          </p:cNvSpPr>
          <p:nvPr>
            <p:ph type="dt" sz="half" idx="10"/>
          </p:nvPr>
        </p:nvSpPr>
        <p:spPr/>
        <p:txBody>
          <a:bodyPr/>
          <a:lstStyle/>
          <a:p>
            <a:fld id="{B5146C8A-B594-4427-B5FE-0CDD7BAA2A69}" type="datetime1">
              <a:rPr lang="en-US" smtClean="0"/>
              <a:t>11/20/2023</a:t>
            </a:fld>
            <a:endParaRPr lang="en-US" dirty="0"/>
          </a:p>
        </p:txBody>
      </p:sp>
      <p:sp>
        <p:nvSpPr>
          <p:cNvPr id="4" name="Footer Placeholder 3">
            <a:extLst>
              <a:ext uri="{FF2B5EF4-FFF2-40B4-BE49-F238E27FC236}">
                <a16:creationId xmlns:a16="http://schemas.microsoft.com/office/drawing/2014/main" id="{7256BD92-512D-1CB3-2919-7B30731526F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93D97D3-8651-480C-33F5-B5D7347C8394}"/>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61955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65E474-6ECC-CCA7-8A4B-62C5CA8B3344}"/>
              </a:ext>
            </a:extLst>
          </p:cNvPr>
          <p:cNvSpPr>
            <a:spLocks noGrp="1"/>
          </p:cNvSpPr>
          <p:nvPr>
            <p:ph type="dt" sz="half" idx="10"/>
          </p:nvPr>
        </p:nvSpPr>
        <p:spPr/>
        <p:txBody>
          <a:bodyPr/>
          <a:lstStyle/>
          <a:p>
            <a:fld id="{F32B1C1F-D363-4561-9839-824E1610E72A}" type="datetime1">
              <a:rPr lang="en-US" smtClean="0"/>
              <a:t>11/20/2023</a:t>
            </a:fld>
            <a:endParaRPr lang="en-US" dirty="0"/>
          </a:p>
        </p:txBody>
      </p:sp>
      <p:sp>
        <p:nvSpPr>
          <p:cNvPr id="3" name="Footer Placeholder 2">
            <a:extLst>
              <a:ext uri="{FF2B5EF4-FFF2-40B4-BE49-F238E27FC236}">
                <a16:creationId xmlns:a16="http://schemas.microsoft.com/office/drawing/2014/main" id="{C9E85581-0355-1EA2-A910-D7232A51F15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F631A1A-61B9-F3CD-0854-11AEF49960AE}"/>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48528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DA14F-AA21-70C3-E961-E2FCEB3C0C2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922D986A-5420-0F8B-68D2-D519DA5D73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71411820-F5F3-F8B2-CDEA-F753120402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C725777-8AEE-8D3B-9897-D80440834CF4}"/>
              </a:ext>
            </a:extLst>
          </p:cNvPr>
          <p:cNvSpPr>
            <a:spLocks noGrp="1"/>
          </p:cNvSpPr>
          <p:nvPr>
            <p:ph type="dt" sz="half" idx="10"/>
          </p:nvPr>
        </p:nvSpPr>
        <p:spPr/>
        <p:txBody>
          <a:bodyPr/>
          <a:lstStyle/>
          <a:p>
            <a:fld id="{F0D4CA52-445E-46DC-A3FB-118EE8621C49}" type="datetime1">
              <a:rPr lang="en-US" smtClean="0"/>
              <a:t>11/20/2023</a:t>
            </a:fld>
            <a:endParaRPr lang="en-US" dirty="0"/>
          </a:p>
        </p:txBody>
      </p:sp>
      <p:sp>
        <p:nvSpPr>
          <p:cNvPr id="6" name="Footer Placeholder 5">
            <a:extLst>
              <a:ext uri="{FF2B5EF4-FFF2-40B4-BE49-F238E27FC236}">
                <a16:creationId xmlns:a16="http://schemas.microsoft.com/office/drawing/2014/main" id="{86C79767-9BDF-0CFC-67CC-6BBD83C555C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E430C4-CA05-452B-B0F8-161233DE2548}"/>
              </a:ext>
            </a:extLst>
          </p:cNvPr>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330140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64CC-400C-3540-C8A0-B3CE94D70D7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C01B8B4F-7D17-5A94-7892-0A220F50A2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0AB00663-F046-8867-05A6-D2F4CA13FB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D6CF568-1ED4-B32E-DF23-F51D8D0A43DD}"/>
              </a:ext>
            </a:extLst>
          </p:cNvPr>
          <p:cNvSpPr>
            <a:spLocks noGrp="1"/>
          </p:cNvSpPr>
          <p:nvPr>
            <p:ph type="dt" sz="half" idx="10"/>
          </p:nvPr>
        </p:nvSpPr>
        <p:spPr/>
        <p:txBody>
          <a:bodyPr/>
          <a:lstStyle/>
          <a:p>
            <a:fld id="{CD9AE942-75FB-49B9-BDAD-E567421A8A9F}" type="datetime1">
              <a:rPr lang="en-US" smtClean="0"/>
              <a:t>11/20/2023</a:t>
            </a:fld>
            <a:endParaRPr lang="en-US" dirty="0"/>
          </a:p>
        </p:txBody>
      </p:sp>
      <p:sp>
        <p:nvSpPr>
          <p:cNvPr id="6" name="Footer Placeholder 5">
            <a:extLst>
              <a:ext uri="{FF2B5EF4-FFF2-40B4-BE49-F238E27FC236}">
                <a16:creationId xmlns:a16="http://schemas.microsoft.com/office/drawing/2014/main" id="{2DDCE199-818F-0AA6-DC7E-64BEC788D3B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A39C467-066D-5EC2-9C2B-4EB3E690B50F}"/>
              </a:ext>
            </a:extLst>
          </p:cNvPr>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87327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878FF3-8546-890F-A2FB-0358639860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D2DBE3CC-B185-33C8-3FC8-1BC44B3B77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AC4DDA84-D335-A135-5896-A225ECFE30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AEE782-448D-43BD-8948-01E53FB03256}" type="datetime1">
              <a:rPr lang="en-US" smtClean="0"/>
              <a:t>11/20/2023</a:t>
            </a:fld>
            <a:endParaRPr lang="en-US" dirty="0"/>
          </a:p>
        </p:txBody>
      </p:sp>
      <p:sp>
        <p:nvSpPr>
          <p:cNvPr id="5" name="Footer Placeholder 4">
            <a:extLst>
              <a:ext uri="{FF2B5EF4-FFF2-40B4-BE49-F238E27FC236}">
                <a16:creationId xmlns:a16="http://schemas.microsoft.com/office/drawing/2014/main" id="{D9FA7AF7-AF5E-D033-55B6-90F21D4FF6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3308D40-4447-D7D2-B8E4-69C3E31826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991662888"/>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5.jpg"/><Relationship Id="rId1" Type="http://schemas.openxmlformats.org/officeDocument/2006/relationships/slideLayout" Target="../slideLayouts/slideLayout1.xml"/><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0C22B4-9608-F12D-B2C1-621767B85CD0}"/>
              </a:ext>
            </a:extLst>
          </p:cNvPr>
          <p:cNvSpPr>
            <a:spLocks noGrp="1"/>
          </p:cNvSpPr>
          <p:nvPr>
            <p:ph type="ctrTitle"/>
          </p:nvPr>
        </p:nvSpPr>
        <p:spPr>
          <a:xfrm>
            <a:off x="965201" y="1036674"/>
            <a:ext cx="3689096" cy="3514364"/>
          </a:xfrm>
        </p:spPr>
        <p:txBody>
          <a:bodyPr anchor="b">
            <a:normAutofit/>
          </a:bodyPr>
          <a:lstStyle/>
          <a:p>
            <a:pPr algn="r"/>
            <a:r>
              <a:rPr lang="en-US" sz="3400">
                <a:latin typeface="Candara" panose="020E0502030303020204" pitchFamily="34" charset="0"/>
              </a:rPr>
              <a:t>"Cinematic Insights: - Movie Domain Popularity, User Engagement, and Revenue Surge in 2006"</a:t>
            </a:r>
            <a:endParaRPr lang="en-DE" sz="3400">
              <a:latin typeface="Candara" panose="020E0502030303020204" pitchFamily="34" charset="0"/>
            </a:endParaRPr>
          </a:p>
        </p:txBody>
      </p:sp>
      <p:sp>
        <p:nvSpPr>
          <p:cNvPr id="3" name="Subtitle 2">
            <a:extLst>
              <a:ext uri="{FF2B5EF4-FFF2-40B4-BE49-F238E27FC236}">
                <a16:creationId xmlns:a16="http://schemas.microsoft.com/office/drawing/2014/main" id="{02B5C42B-5A41-BC96-EE26-645E7C270279}"/>
              </a:ext>
            </a:extLst>
          </p:cNvPr>
          <p:cNvSpPr>
            <a:spLocks noGrp="1"/>
          </p:cNvSpPr>
          <p:nvPr>
            <p:ph type="subTitle" idx="1"/>
          </p:nvPr>
        </p:nvSpPr>
        <p:spPr>
          <a:xfrm>
            <a:off x="965202" y="4582814"/>
            <a:ext cx="3689094" cy="1312657"/>
          </a:xfrm>
        </p:spPr>
        <p:txBody>
          <a:bodyPr anchor="t">
            <a:normAutofit/>
          </a:bodyPr>
          <a:lstStyle/>
          <a:p>
            <a:pPr algn="r"/>
            <a:r>
              <a:rPr lang="en-DE" sz="1100" dirty="0">
                <a:latin typeface="Candara" panose="020E0502030303020204" pitchFamily="34" charset="0"/>
              </a:rPr>
              <a:t>Presented by: Mahmuda Akhtar, Sakib Hosen Himel, Prashant Kumar, Zabihullah Azimy</a:t>
            </a:r>
          </a:p>
          <a:p>
            <a:pPr algn="r"/>
            <a:r>
              <a:rPr lang="en-DE" sz="1100" dirty="0">
                <a:latin typeface="Candara" panose="020E0502030303020204" pitchFamily="34" charset="0"/>
              </a:rPr>
              <a:t>Business Intelligence </a:t>
            </a:r>
          </a:p>
          <a:p>
            <a:pPr algn="r"/>
            <a:r>
              <a:rPr lang="en-DE" sz="1100" dirty="0">
                <a:latin typeface="Candara" panose="020E0502030303020204" pitchFamily="34" charset="0"/>
              </a:rPr>
              <a:t>M.Sc Data Science</a:t>
            </a:r>
          </a:p>
          <a:p>
            <a:pPr algn="r"/>
            <a:r>
              <a:rPr lang="en-DE" sz="1100" dirty="0">
                <a:latin typeface="Candara" panose="020E0502030303020204" pitchFamily="34" charset="0"/>
              </a:rPr>
              <a:t>20/Nov/2023</a:t>
            </a:r>
          </a:p>
        </p:txBody>
      </p:sp>
      <p:pic>
        <p:nvPicPr>
          <p:cNvPr id="19" name="Picture 18" descr="A white background with black text&#10;&#10;Description automatically generated">
            <a:extLst>
              <a:ext uri="{FF2B5EF4-FFF2-40B4-BE49-F238E27FC236}">
                <a16:creationId xmlns:a16="http://schemas.microsoft.com/office/drawing/2014/main" id="{C5E2086C-FA06-7E24-7E42-7022F2B2B652}"/>
              </a:ext>
            </a:extLst>
          </p:cNvPr>
          <p:cNvPicPr>
            <a:picLocks noChangeAspect="1"/>
          </p:cNvPicPr>
          <p:nvPr/>
        </p:nvPicPr>
        <p:blipFill>
          <a:blip r:embed="rId3"/>
          <a:stretch>
            <a:fillRect/>
          </a:stretch>
        </p:blipFill>
        <p:spPr>
          <a:xfrm>
            <a:off x="5342862" y="2435779"/>
            <a:ext cx="4811872" cy="1419502"/>
          </a:xfrm>
          <a:prstGeom prst="rect">
            <a:avLst/>
          </a:prstGeom>
        </p:spPr>
      </p:pic>
      <p:sp>
        <p:nvSpPr>
          <p:cNvPr id="4" name="Date Placeholder 3">
            <a:extLst>
              <a:ext uri="{FF2B5EF4-FFF2-40B4-BE49-F238E27FC236}">
                <a16:creationId xmlns:a16="http://schemas.microsoft.com/office/drawing/2014/main" id="{3BAE065D-30CA-49C1-6B7D-FBD15193555E}"/>
              </a:ext>
            </a:extLst>
          </p:cNvPr>
          <p:cNvSpPr>
            <a:spLocks noGrp="1"/>
          </p:cNvSpPr>
          <p:nvPr>
            <p:ph type="dt" sz="half" idx="10"/>
          </p:nvPr>
        </p:nvSpPr>
        <p:spPr/>
        <p:txBody>
          <a:bodyPr/>
          <a:lstStyle/>
          <a:p>
            <a:fld id="{47C491F5-4EB8-49B2-AA57-A0F562E438AC}" type="datetime1">
              <a:rPr lang="en-US" smtClean="0"/>
              <a:t>11/20/2023</a:t>
            </a:fld>
            <a:endParaRPr lang="en-US" dirty="0"/>
          </a:p>
        </p:txBody>
      </p:sp>
      <p:sp>
        <p:nvSpPr>
          <p:cNvPr id="5" name="Slide Number Placeholder 4">
            <a:extLst>
              <a:ext uri="{FF2B5EF4-FFF2-40B4-BE49-F238E27FC236}">
                <a16:creationId xmlns:a16="http://schemas.microsoft.com/office/drawing/2014/main" id="{76253FE6-223B-C42A-A555-6F8FE519D03F}"/>
              </a:ext>
            </a:extLst>
          </p:cNvPr>
          <p:cNvSpPr>
            <a:spLocks noGrp="1"/>
          </p:cNvSpPr>
          <p:nvPr>
            <p:ph type="sldNum" sz="quarter" idx="12"/>
          </p:nvPr>
        </p:nvSpPr>
        <p:spPr/>
        <p:txBody>
          <a:bodyPr/>
          <a:lstStyle/>
          <a:p>
            <a:fld id="{69E57DC2-970A-4B3E-BB1C-7A09969E49DF}" type="slidenum">
              <a:rPr lang="en-US" smtClean="0"/>
              <a:pPr/>
              <a:t>1</a:t>
            </a:fld>
            <a:endParaRPr lang="en-US" dirty="0"/>
          </a:p>
        </p:txBody>
      </p:sp>
    </p:spTree>
    <p:extLst>
      <p:ext uri="{BB962C8B-B14F-4D97-AF65-F5344CB8AC3E}">
        <p14:creationId xmlns:p14="http://schemas.microsoft.com/office/powerpoint/2010/main" val="3919795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BA5EC19-0B7D-8639-C4A8-A1B7EE43BA98}"/>
              </a:ext>
            </a:extLst>
          </p:cNvPr>
          <p:cNvSpPr/>
          <p:nvPr/>
        </p:nvSpPr>
        <p:spPr>
          <a:xfrm>
            <a:off x="0" y="143422"/>
            <a:ext cx="12192000" cy="853262"/>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DE"/>
          </a:p>
        </p:txBody>
      </p:sp>
      <p:sp>
        <p:nvSpPr>
          <p:cNvPr id="5" name="Rectangle 4" descr="Help">
            <a:extLst>
              <a:ext uri="{FF2B5EF4-FFF2-40B4-BE49-F238E27FC236}">
                <a16:creationId xmlns:a16="http://schemas.microsoft.com/office/drawing/2014/main" id="{599DCAA1-DE25-F23B-376C-549034FFE5B4}"/>
              </a:ext>
            </a:extLst>
          </p:cNvPr>
          <p:cNvSpPr/>
          <p:nvPr/>
        </p:nvSpPr>
        <p:spPr>
          <a:xfrm>
            <a:off x="2861221" y="335406"/>
            <a:ext cx="469294" cy="469294"/>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5">
              <a:hueOff val="2208089"/>
              <a:satOff val="7189"/>
              <a:lumOff val="2500"/>
              <a:alphaOff val="0"/>
            </a:schemeClr>
          </a:effectRef>
          <a:fontRef idx="minor">
            <a:schemeClr val="lt1"/>
          </a:fontRef>
        </p:style>
        <p:txBody>
          <a:bodyPr/>
          <a:lstStyle/>
          <a:p>
            <a:endParaRPr lang="en-DE"/>
          </a:p>
        </p:txBody>
      </p:sp>
      <p:grpSp>
        <p:nvGrpSpPr>
          <p:cNvPr id="6" name="Group 5">
            <a:extLst>
              <a:ext uri="{FF2B5EF4-FFF2-40B4-BE49-F238E27FC236}">
                <a16:creationId xmlns:a16="http://schemas.microsoft.com/office/drawing/2014/main" id="{4A47161F-C980-6610-12F5-6A0D7FB78E1B}"/>
              </a:ext>
            </a:extLst>
          </p:cNvPr>
          <p:cNvGrpSpPr/>
          <p:nvPr/>
        </p:nvGrpSpPr>
        <p:grpSpPr>
          <a:xfrm>
            <a:off x="1870015" y="143422"/>
            <a:ext cx="10897985" cy="853262"/>
            <a:chOff x="985517" y="1070583"/>
            <a:chExt cx="10897985" cy="853262"/>
          </a:xfrm>
        </p:grpSpPr>
        <p:sp>
          <p:nvSpPr>
            <p:cNvPr id="7" name="Rectangle 6">
              <a:extLst>
                <a:ext uri="{FF2B5EF4-FFF2-40B4-BE49-F238E27FC236}">
                  <a16:creationId xmlns:a16="http://schemas.microsoft.com/office/drawing/2014/main" id="{351A544C-8B23-0872-CD0C-37B9CEF1F4BF}"/>
                </a:ext>
              </a:extLst>
            </p:cNvPr>
            <p:cNvSpPr/>
            <p:nvPr/>
          </p:nvSpPr>
          <p:spPr>
            <a:xfrm>
              <a:off x="985517" y="1070583"/>
              <a:ext cx="9437485" cy="85326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E"/>
            </a:p>
          </p:txBody>
        </p:sp>
        <p:sp>
          <p:nvSpPr>
            <p:cNvPr id="8" name="TextBox 7">
              <a:extLst>
                <a:ext uri="{FF2B5EF4-FFF2-40B4-BE49-F238E27FC236}">
                  <a16:creationId xmlns:a16="http://schemas.microsoft.com/office/drawing/2014/main" id="{DD5FF66F-97F0-2BF1-D518-9C73D0658BB2}"/>
                </a:ext>
              </a:extLst>
            </p:cNvPr>
            <p:cNvSpPr txBox="1"/>
            <p:nvPr/>
          </p:nvSpPr>
          <p:spPr>
            <a:xfrm>
              <a:off x="2446017" y="1070583"/>
              <a:ext cx="9437485" cy="85326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0304" tIns="90304" rIns="90304" bIns="90304"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Candara" panose="020E0502030303020204" pitchFamily="34" charset="0"/>
                </a:rPr>
                <a:t>In which Language most queries was fired?</a:t>
              </a:r>
              <a:endParaRPr lang="en-US" sz="2400" kern="1200" dirty="0">
                <a:latin typeface="Candara" panose="020E0502030303020204" pitchFamily="34" charset="0"/>
              </a:endParaRPr>
            </a:p>
          </p:txBody>
        </p:sp>
      </p:grpSp>
      <p:sp>
        <p:nvSpPr>
          <p:cNvPr id="3" name="Date Placeholder 2">
            <a:extLst>
              <a:ext uri="{FF2B5EF4-FFF2-40B4-BE49-F238E27FC236}">
                <a16:creationId xmlns:a16="http://schemas.microsoft.com/office/drawing/2014/main" id="{3E0EBC6E-5DDF-BF89-6870-5A98EC2FF6AE}"/>
              </a:ext>
            </a:extLst>
          </p:cNvPr>
          <p:cNvSpPr>
            <a:spLocks noGrp="1"/>
          </p:cNvSpPr>
          <p:nvPr>
            <p:ph type="dt" sz="half" idx="10"/>
          </p:nvPr>
        </p:nvSpPr>
        <p:spPr/>
        <p:txBody>
          <a:bodyPr/>
          <a:lstStyle/>
          <a:p>
            <a:fld id="{C593A4F7-7743-42C3-892D-128F9400A22B}" type="datetime1">
              <a:rPr lang="en-US" smtClean="0"/>
              <a:t>11/20/2023</a:t>
            </a:fld>
            <a:endParaRPr lang="en-US" dirty="0"/>
          </a:p>
        </p:txBody>
      </p:sp>
      <p:sp>
        <p:nvSpPr>
          <p:cNvPr id="9" name="Slide Number Placeholder 8">
            <a:extLst>
              <a:ext uri="{FF2B5EF4-FFF2-40B4-BE49-F238E27FC236}">
                <a16:creationId xmlns:a16="http://schemas.microsoft.com/office/drawing/2014/main" id="{9ADD21A6-1DE9-D5D7-1FE3-218D9CDC0E8C}"/>
              </a:ext>
            </a:extLst>
          </p:cNvPr>
          <p:cNvSpPr>
            <a:spLocks noGrp="1"/>
          </p:cNvSpPr>
          <p:nvPr>
            <p:ph type="sldNum" sz="quarter" idx="12"/>
          </p:nvPr>
        </p:nvSpPr>
        <p:spPr/>
        <p:txBody>
          <a:bodyPr/>
          <a:lstStyle/>
          <a:p>
            <a:fld id="{69E57DC2-970A-4B3E-BB1C-7A09969E49DF}" type="slidenum">
              <a:rPr lang="en-US" smtClean="0"/>
              <a:t>10</a:t>
            </a:fld>
            <a:endParaRPr lang="en-US" dirty="0"/>
          </a:p>
        </p:txBody>
      </p:sp>
      <p:pic>
        <p:nvPicPr>
          <p:cNvPr id="11" name="Picture 10">
            <a:extLst>
              <a:ext uri="{FF2B5EF4-FFF2-40B4-BE49-F238E27FC236}">
                <a16:creationId xmlns:a16="http://schemas.microsoft.com/office/drawing/2014/main" id="{7D1D5690-2BB1-986A-2976-A9ABF32E4D67}"/>
              </a:ext>
            </a:extLst>
          </p:cNvPr>
          <p:cNvPicPr>
            <a:picLocks noChangeAspect="1"/>
          </p:cNvPicPr>
          <p:nvPr/>
        </p:nvPicPr>
        <p:blipFill>
          <a:blip r:embed="rId4"/>
          <a:stretch>
            <a:fillRect/>
          </a:stretch>
        </p:blipFill>
        <p:spPr>
          <a:xfrm>
            <a:off x="2702557" y="1310196"/>
            <a:ext cx="7772400" cy="4502304"/>
          </a:xfrm>
          <a:prstGeom prst="rect">
            <a:avLst/>
          </a:prstGeom>
        </p:spPr>
      </p:pic>
    </p:spTree>
    <p:extLst>
      <p:ext uri="{BB962C8B-B14F-4D97-AF65-F5344CB8AC3E}">
        <p14:creationId xmlns:p14="http://schemas.microsoft.com/office/powerpoint/2010/main" val="710750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06FFE9-2C6F-6773-AE28-37BCDBE2DBB5}"/>
              </a:ext>
            </a:extLst>
          </p:cNvPr>
          <p:cNvSpPr>
            <a:spLocks noGrp="1"/>
          </p:cNvSpPr>
          <p:nvPr>
            <p:ph type="ctrTitle"/>
          </p:nvPr>
        </p:nvSpPr>
        <p:spPr>
          <a:xfrm>
            <a:off x="6742873" y="2428875"/>
            <a:ext cx="4851433" cy="2902815"/>
          </a:xfrm>
        </p:spPr>
        <p:txBody>
          <a:bodyPr anchor="t">
            <a:normAutofit/>
          </a:bodyPr>
          <a:lstStyle/>
          <a:p>
            <a:pPr algn="l"/>
            <a:r>
              <a:rPr lang="en-DK" sz="3200" b="0" i="0" dirty="0">
                <a:effectLst/>
                <a:latin typeface="Söhne"/>
              </a:rPr>
              <a:t>    </a:t>
            </a:r>
            <a:r>
              <a:rPr lang="en-GB" sz="3200" b="0" i="0" dirty="0">
                <a:effectLst/>
                <a:latin typeface="Söhne"/>
              </a:rPr>
              <a:t>How has the distribution of active users evolved days</a:t>
            </a:r>
            <a:r>
              <a:rPr lang="en-DK" sz="3200" b="0" i="0" dirty="0">
                <a:effectLst/>
                <a:latin typeface="Söhne"/>
              </a:rPr>
              <a:t> </a:t>
            </a:r>
            <a:r>
              <a:rPr lang="en-GB" sz="3200" b="0" i="0" dirty="0">
                <a:effectLst/>
                <a:latin typeface="Söhne"/>
              </a:rPr>
              <a:t>of the week</a:t>
            </a:r>
            <a:r>
              <a:rPr lang="en-DK" sz="3200" b="0" i="0" dirty="0">
                <a:effectLst/>
                <a:latin typeface="Söhne"/>
              </a:rPr>
              <a:t> over 2006</a:t>
            </a:r>
            <a:r>
              <a:rPr lang="en-GB" sz="3200" b="0" i="0" dirty="0">
                <a:effectLst/>
                <a:latin typeface="Söhne"/>
              </a:rPr>
              <a:t>?</a:t>
            </a:r>
            <a:endParaRPr lang="en-AU" sz="3200" dirty="0"/>
          </a:p>
        </p:txBody>
      </p:sp>
      <p:sp>
        <p:nvSpPr>
          <p:cNvPr id="13" name="Rectangle 1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lorful circle with numbers and text&#10;&#10;Description automatically generated">
            <a:extLst>
              <a:ext uri="{FF2B5EF4-FFF2-40B4-BE49-F238E27FC236}">
                <a16:creationId xmlns:a16="http://schemas.microsoft.com/office/drawing/2014/main" id="{746F577F-9A0A-2120-9E4A-462B705A1501}"/>
              </a:ext>
            </a:extLst>
          </p:cNvPr>
          <p:cNvPicPr>
            <a:picLocks noChangeAspect="1"/>
          </p:cNvPicPr>
          <p:nvPr/>
        </p:nvPicPr>
        <p:blipFill rotWithShape="1">
          <a:blip r:embed="rId2"/>
          <a:srcRect t="8333"/>
          <a:stretch/>
        </p:blipFill>
        <p:spPr>
          <a:xfrm>
            <a:off x="849720" y="1742738"/>
            <a:ext cx="5478430" cy="3262760"/>
          </a:xfrm>
          <a:prstGeom prst="rect">
            <a:avLst/>
          </a:prstGeom>
        </p:spPr>
      </p:pic>
      <p:grpSp>
        <p:nvGrpSpPr>
          <p:cNvPr id="37" name="Group 3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18" name="Rectangle 1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descr="Help">
            <a:extLst>
              <a:ext uri="{FF2B5EF4-FFF2-40B4-BE49-F238E27FC236}">
                <a16:creationId xmlns:a16="http://schemas.microsoft.com/office/drawing/2014/main" id="{50115CD9-0474-1C89-2F06-7BCBA2395E58}"/>
              </a:ext>
            </a:extLst>
          </p:cNvPr>
          <p:cNvSpPr/>
          <p:nvPr/>
        </p:nvSpPr>
        <p:spPr>
          <a:xfrm>
            <a:off x="6690954" y="2449672"/>
            <a:ext cx="469294" cy="46929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2208089"/>
              <a:satOff val="7189"/>
              <a:lumOff val="2500"/>
              <a:alphaOff val="0"/>
            </a:schemeClr>
          </a:effectRef>
          <a:fontRef idx="minor">
            <a:schemeClr val="lt1"/>
          </a:fontRef>
        </p:style>
        <p:txBody>
          <a:bodyPr/>
          <a:lstStyle/>
          <a:p>
            <a:endParaRPr lang="en-DE" dirty="0"/>
          </a:p>
        </p:txBody>
      </p:sp>
      <p:sp>
        <p:nvSpPr>
          <p:cNvPr id="7" name="Date Placeholder 6">
            <a:extLst>
              <a:ext uri="{FF2B5EF4-FFF2-40B4-BE49-F238E27FC236}">
                <a16:creationId xmlns:a16="http://schemas.microsoft.com/office/drawing/2014/main" id="{5CCF29CC-4773-CC47-E0C2-BCCCBBCF9504}"/>
              </a:ext>
            </a:extLst>
          </p:cNvPr>
          <p:cNvSpPr>
            <a:spLocks noGrp="1"/>
          </p:cNvSpPr>
          <p:nvPr>
            <p:ph type="dt" sz="half" idx="10"/>
          </p:nvPr>
        </p:nvSpPr>
        <p:spPr/>
        <p:txBody>
          <a:bodyPr/>
          <a:lstStyle/>
          <a:p>
            <a:fld id="{46FF474A-5A4E-4856-A477-0CE5DC7E4C96}" type="datetime1">
              <a:rPr lang="en-US" smtClean="0"/>
              <a:t>11/20/2023</a:t>
            </a:fld>
            <a:endParaRPr lang="en-US" dirty="0"/>
          </a:p>
        </p:txBody>
      </p:sp>
      <p:sp>
        <p:nvSpPr>
          <p:cNvPr id="8" name="Slide Number Placeholder 7">
            <a:extLst>
              <a:ext uri="{FF2B5EF4-FFF2-40B4-BE49-F238E27FC236}">
                <a16:creationId xmlns:a16="http://schemas.microsoft.com/office/drawing/2014/main" id="{5E4F5E54-FC68-55EF-E71B-9848E4C877AE}"/>
              </a:ext>
            </a:extLst>
          </p:cNvPr>
          <p:cNvSpPr>
            <a:spLocks noGrp="1"/>
          </p:cNvSpPr>
          <p:nvPr>
            <p:ph type="sldNum" sz="quarter" idx="12"/>
          </p:nvPr>
        </p:nvSpPr>
        <p:spPr/>
        <p:txBody>
          <a:bodyPr/>
          <a:lstStyle/>
          <a:p>
            <a:fld id="{69E57DC2-970A-4B3E-BB1C-7A09969E49DF}" type="slidenum">
              <a:rPr lang="en-US" smtClean="0"/>
              <a:pPr/>
              <a:t>11</a:t>
            </a:fld>
            <a:endParaRPr lang="en-US" dirty="0"/>
          </a:p>
        </p:txBody>
      </p:sp>
    </p:spTree>
    <p:extLst>
      <p:ext uri="{BB962C8B-B14F-4D97-AF65-F5344CB8AC3E}">
        <p14:creationId xmlns:p14="http://schemas.microsoft.com/office/powerpoint/2010/main" val="1039316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657AEF0-C4ED-1ABF-6872-4EE1829BA26C}"/>
              </a:ext>
            </a:extLst>
          </p:cNvPr>
          <p:cNvPicPr>
            <a:picLocks noChangeAspect="1"/>
          </p:cNvPicPr>
          <p:nvPr/>
        </p:nvPicPr>
        <p:blipFill rotWithShape="1">
          <a:blip r:embed="rId2"/>
          <a:srcRect l="5723" r="-1"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25" name="Freeform: Shape 24">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2335A5-49A0-B1C7-7C0F-FD1D7FF1ACEB}"/>
              </a:ext>
            </a:extLst>
          </p:cNvPr>
          <p:cNvSpPr>
            <a:spLocks noGrp="1"/>
          </p:cNvSpPr>
          <p:nvPr>
            <p:ph type="ctrTitle"/>
          </p:nvPr>
        </p:nvSpPr>
        <p:spPr>
          <a:xfrm>
            <a:off x="477981" y="1122363"/>
            <a:ext cx="4023360" cy="3204134"/>
          </a:xfrm>
        </p:spPr>
        <p:txBody>
          <a:bodyPr anchor="b">
            <a:normAutofit/>
          </a:bodyPr>
          <a:lstStyle/>
          <a:p>
            <a:pPr algn="l"/>
            <a:r>
              <a:rPr lang="en-IN" sz="4800" b="1" dirty="0">
                <a:latin typeface="Quattrocento Sans"/>
                <a:ea typeface="Quattrocento Sans"/>
                <a:cs typeface="Quattrocento Sans"/>
                <a:sym typeface="Quattrocento Sans"/>
              </a:rPr>
              <a:t>Extended AOL Queries</a:t>
            </a:r>
            <a:endParaRPr lang="en-AU" sz="4800" dirty="0"/>
          </a:p>
        </p:txBody>
      </p:sp>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A157B6E8-2986-3C6C-D7D4-69C7D58A3E35}"/>
              </a:ext>
            </a:extLst>
          </p:cNvPr>
          <p:cNvSpPr>
            <a:spLocks noGrp="1"/>
          </p:cNvSpPr>
          <p:nvPr>
            <p:ph type="dt" sz="half" idx="10"/>
          </p:nvPr>
        </p:nvSpPr>
        <p:spPr/>
        <p:txBody>
          <a:bodyPr/>
          <a:lstStyle/>
          <a:p>
            <a:fld id="{B7CB3D6D-81C8-469D-B7ED-6EA4E693F8DF}" type="datetime1">
              <a:rPr lang="en-US" smtClean="0"/>
              <a:t>11/20/2023</a:t>
            </a:fld>
            <a:endParaRPr lang="en-US" dirty="0"/>
          </a:p>
        </p:txBody>
      </p:sp>
      <p:sp>
        <p:nvSpPr>
          <p:cNvPr id="5" name="Slide Number Placeholder 4">
            <a:extLst>
              <a:ext uri="{FF2B5EF4-FFF2-40B4-BE49-F238E27FC236}">
                <a16:creationId xmlns:a16="http://schemas.microsoft.com/office/drawing/2014/main" id="{ABA482CB-F43E-B7C2-E889-481AC252A9DB}"/>
              </a:ext>
            </a:extLst>
          </p:cNvPr>
          <p:cNvSpPr>
            <a:spLocks noGrp="1"/>
          </p:cNvSpPr>
          <p:nvPr>
            <p:ph type="sldNum" sz="quarter" idx="12"/>
          </p:nvPr>
        </p:nvSpPr>
        <p:spPr/>
        <p:txBody>
          <a:bodyPr/>
          <a:lstStyle/>
          <a:p>
            <a:fld id="{69E57DC2-970A-4B3E-BB1C-7A09969E49DF}" type="slidenum">
              <a:rPr lang="en-US" smtClean="0"/>
              <a:pPr/>
              <a:t>12</a:t>
            </a:fld>
            <a:endParaRPr lang="en-US" dirty="0"/>
          </a:p>
        </p:txBody>
      </p:sp>
    </p:spTree>
    <p:extLst>
      <p:ext uri="{BB962C8B-B14F-4D97-AF65-F5344CB8AC3E}">
        <p14:creationId xmlns:p14="http://schemas.microsoft.com/office/powerpoint/2010/main" val="3220789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CB5F3-E2C8-004D-BD4E-270CC707E1AA}"/>
              </a:ext>
            </a:extLst>
          </p:cNvPr>
          <p:cNvSpPr>
            <a:spLocks noGrp="1"/>
          </p:cNvSpPr>
          <p:nvPr>
            <p:ph type="title"/>
          </p:nvPr>
        </p:nvSpPr>
        <p:spPr>
          <a:xfrm>
            <a:off x="1142608" y="5245639"/>
            <a:ext cx="10439791" cy="687777"/>
          </a:xfrm>
        </p:spPr>
        <p:txBody>
          <a:bodyPr>
            <a:noAutofit/>
          </a:bodyPr>
          <a:lstStyle/>
          <a:p>
            <a:r>
              <a:rPr lang="en-GB" sz="2000" b="0" i="0" dirty="0">
                <a:effectLst/>
                <a:latin typeface="Candara" panose="020E0502030303020204" pitchFamily="34" charset="0"/>
              </a:rPr>
              <a:t>The highest total clicks is for the domain “Yahoo” with over 400k clicks with average rank 2.9. </a:t>
            </a:r>
            <a:endParaRPr lang="en-DE" sz="2000" dirty="0">
              <a:latin typeface="Candara" panose="020E0502030303020204" pitchFamily="34" charset="0"/>
            </a:endParaRPr>
          </a:p>
        </p:txBody>
      </p:sp>
      <p:pic>
        <p:nvPicPr>
          <p:cNvPr id="5" name="Content Placeholder 4" descr="A graph with blue and orange lines&#10;&#10;Description automatically generated">
            <a:extLst>
              <a:ext uri="{FF2B5EF4-FFF2-40B4-BE49-F238E27FC236}">
                <a16:creationId xmlns:a16="http://schemas.microsoft.com/office/drawing/2014/main" id="{21C009D1-E457-C62E-C0F5-31346EA0CF3E}"/>
              </a:ext>
            </a:extLst>
          </p:cNvPr>
          <p:cNvPicPr>
            <a:picLocks noGrp="1" noChangeAspect="1"/>
          </p:cNvPicPr>
          <p:nvPr>
            <p:ph idx="1"/>
          </p:nvPr>
        </p:nvPicPr>
        <p:blipFill>
          <a:blip r:embed="rId2"/>
          <a:stretch>
            <a:fillRect/>
          </a:stretch>
        </p:blipFill>
        <p:spPr>
          <a:xfrm>
            <a:off x="1142608" y="1070268"/>
            <a:ext cx="9995291" cy="3831932"/>
          </a:xfrm>
        </p:spPr>
      </p:pic>
      <p:sp>
        <p:nvSpPr>
          <p:cNvPr id="7" name="Rounded Rectangle 6">
            <a:extLst>
              <a:ext uri="{FF2B5EF4-FFF2-40B4-BE49-F238E27FC236}">
                <a16:creationId xmlns:a16="http://schemas.microsoft.com/office/drawing/2014/main" id="{3525FB27-9CA9-4B5A-E604-C763FDD0AEAE}"/>
              </a:ext>
            </a:extLst>
          </p:cNvPr>
          <p:cNvSpPr/>
          <p:nvPr/>
        </p:nvSpPr>
        <p:spPr>
          <a:xfrm>
            <a:off x="0" y="2018"/>
            <a:ext cx="12192000" cy="853262"/>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DE" dirty="0"/>
          </a:p>
        </p:txBody>
      </p:sp>
      <p:sp>
        <p:nvSpPr>
          <p:cNvPr id="8" name="Rectangle 7" descr="Magnifying glass">
            <a:extLst>
              <a:ext uri="{FF2B5EF4-FFF2-40B4-BE49-F238E27FC236}">
                <a16:creationId xmlns:a16="http://schemas.microsoft.com/office/drawing/2014/main" id="{5920DD3C-67E6-51E7-0249-0C3FD89F91B2}"/>
              </a:ext>
            </a:extLst>
          </p:cNvPr>
          <p:cNvSpPr/>
          <p:nvPr/>
        </p:nvSpPr>
        <p:spPr>
          <a:xfrm>
            <a:off x="1307939" y="263306"/>
            <a:ext cx="469294" cy="46929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DE"/>
          </a:p>
        </p:txBody>
      </p:sp>
      <p:grpSp>
        <p:nvGrpSpPr>
          <p:cNvPr id="9" name="Group 8">
            <a:extLst>
              <a:ext uri="{FF2B5EF4-FFF2-40B4-BE49-F238E27FC236}">
                <a16:creationId xmlns:a16="http://schemas.microsoft.com/office/drawing/2014/main" id="{02611CC9-9CBB-B0D7-0624-5F0637C9860B}"/>
              </a:ext>
            </a:extLst>
          </p:cNvPr>
          <p:cNvGrpSpPr/>
          <p:nvPr/>
        </p:nvGrpSpPr>
        <p:grpSpPr>
          <a:xfrm>
            <a:off x="1823624" y="23699"/>
            <a:ext cx="10321985" cy="3831932"/>
            <a:chOff x="939126" y="-2974665"/>
            <a:chExt cx="10321985" cy="3831932"/>
          </a:xfrm>
        </p:grpSpPr>
        <p:sp>
          <p:nvSpPr>
            <p:cNvPr id="10" name="Rectangle 9">
              <a:extLst>
                <a:ext uri="{FF2B5EF4-FFF2-40B4-BE49-F238E27FC236}">
                  <a16:creationId xmlns:a16="http://schemas.microsoft.com/office/drawing/2014/main" id="{FC5B30C9-485E-37BE-3198-7C2C043F4DDE}"/>
                </a:ext>
              </a:extLst>
            </p:cNvPr>
            <p:cNvSpPr/>
            <p:nvPr/>
          </p:nvSpPr>
          <p:spPr>
            <a:xfrm>
              <a:off x="985517" y="4005"/>
              <a:ext cx="9437485" cy="85326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E"/>
            </a:p>
          </p:txBody>
        </p:sp>
        <p:sp>
          <p:nvSpPr>
            <p:cNvPr id="11" name="TextBox 10">
              <a:extLst>
                <a:ext uri="{FF2B5EF4-FFF2-40B4-BE49-F238E27FC236}">
                  <a16:creationId xmlns:a16="http://schemas.microsoft.com/office/drawing/2014/main" id="{F4BA9D19-ECF8-932B-E1C9-83BA60FE2801}"/>
                </a:ext>
              </a:extLst>
            </p:cNvPr>
            <p:cNvSpPr txBox="1"/>
            <p:nvPr/>
          </p:nvSpPr>
          <p:spPr>
            <a:xfrm>
              <a:off x="939126" y="-2974665"/>
              <a:ext cx="10321985" cy="85326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0304" tIns="90304" rIns="90304" bIns="90304"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Candara" panose="020E0502030303020204" pitchFamily="34" charset="0"/>
                </a:rPr>
                <a:t>How do total clicks and average page rank vary across different movie domains?</a:t>
              </a:r>
              <a:endParaRPr lang="en-US" sz="2400" kern="1200" dirty="0">
                <a:latin typeface="Candara" panose="020E0502030303020204" pitchFamily="34" charset="0"/>
              </a:endParaRPr>
            </a:p>
          </p:txBody>
        </p:sp>
      </p:grpSp>
      <p:sp>
        <p:nvSpPr>
          <p:cNvPr id="3" name="Date Placeholder 2">
            <a:extLst>
              <a:ext uri="{FF2B5EF4-FFF2-40B4-BE49-F238E27FC236}">
                <a16:creationId xmlns:a16="http://schemas.microsoft.com/office/drawing/2014/main" id="{51699B2F-14CB-9E5F-4C41-7BD17C576692}"/>
              </a:ext>
            </a:extLst>
          </p:cNvPr>
          <p:cNvSpPr>
            <a:spLocks noGrp="1"/>
          </p:cNvSpPr>
          <p:nvPr>
            <p:ph type="dt" sz="half" idx="10"/>
          </p:nvPr>
        </p:nvSpPr>
        <p:spPr/>
        <p:txBody>
          <a:bodyPr/>
          <a:lstStyle/>
          <a:p>
            <a:fld id="{3AA8126B-0D98-4F15-A7A1-92FDF79EBE58}" type="datetime1">
              <a:rPr lang="en-US" smtClean="0"/>
              <a:t>11/20/2023</a:t>
            </a:fld>
            <a:endParaRPr lang="en-US" dirty="0"/>
          </a:p>
        </p:txBody>
      </p:sp>
      <p:sp>
        <p:nvSpPr>
          <p:cNvPr id="4" name="Slide Number Placeholder 3">
            <a:extLst>
              <a:ext uri="{FF2B5EF4-FFF2-40B4-BE49-F238E27FC236}">
                <a16:creationId xmlns:a16="http://schemas.microsoft.com/office/drawing/2014/main" id="{D282AC6D-8D5D-5466-23FB-889A04CB0936}"/>
              </a:ext>
            </a:extLst>
          </p:cNvPr>
          <p:cNvSpPr>
            <a:spLocks noGrp="1"/>
          </p:cNvSpPr>
          <p:nvPr>
            <p:ph type="sldNum" sz="quarter" idx="12"/>
          </p:nvPr>
        </p:nvSpPr>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2427534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6317858-129D-4A78-89F8-16B9CDCCA723}"/>
              </a:ext>
            </a:extLst>
          </p:cNvPr>
          <p:cNvSpPr/>
          <p:nvPr/>
        </p:nvSpPr>
        <p:spPr>
          <a:xfrm>
            <a:off x="858456" y="152873"/>
            <a:ext cx="10961224" cy="741763"/>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DE"/>
          </a:p>
        </p:txBody>
      </p:sp>
      <p:sp>
        <p:nvSpPr>
          <p:cNvPr id="5" name="Rectangle 4" descr="Clapper board">
            <a:extLst>
              <a:ext uri="{FF2B5EF4-FFF2-40B4-BE49-F238E27FC236}">
                <a16:creationId xmlns:a16="http://schemas.microsoft.com/office/drawing/2014/main" id="{D471D7B2-7D4E-13B4-F60C-0113121FBA39}"/>
              </a:ext>
            </a:extLst>
          </p:cNvPr>
          <p:cNvSpPr/>
          <p:nvPr/>
        </p:nvSpPr>
        <p:spPr>
          <a:xfrm>
            <a:off x="1082839" y="319770"/>
            <a:ext cx="408368" cy="40796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5">
              <a:hueOff val="8832355"/>
              <a:satOff val="28758"/>
              <a:lumOff val="10000"/>
              <a:alphaOff val="0"/>
            </a:schemeClr>
          </a:effectRef>
          <a:fontRef idx="minor">
            <a:schemeClr val="lt1"/>
          </a:fontRef>
        </p:style>
        <p:txBody>
          <a:bodyPr/>
          <a:lstStyle/>
          <a:p>
            <a:endParaRPr lang="en-DE"/>
          </a:p>
        </p:txBody>
      </p:sp>
      <p:sp>
        <p:nvSpPr>
          <p:cNvPr id="7" name="TextBox 6">
            <a:extLst>
              <a:ext uri="{FF2B5EF4-FFF2-40B4-BE49-F238E27FC236}">
                <a16:creationId xmlns:a16="http://schemas.microsoft.com/office/drawing/2014/main" id="{9061FFAE-594F-D152-7439-FE8F7479631D}"/>
              </a:ext>
            </a:extLst>
          </p:cNvPr>
          <p:cNvSpPr txBox="1"/>
          <p:nvPr/>
        </p:nvSpPr>
        <p:spPr>
          <a:xfrm>
            <a:off x="1715590" y="200588"/>
            <a:ext cx="7425160" cy="646331"/>
          </a:xfrm>
          <a:prstGeom prst="rect">
            <a:avLst/>
          </a:prstGeom>
          <a:noFill/>
        </p:spPr>
        <p:txBody>
          <a:bodyPr wrap="square">
            <a:spAutoFit/>
          </a:bodyPr>
          <a:lstStyle/>
          <a:p>
            <a:pPr lvl="0">
              <a:lnSpc>
                <a:spcPct val="100000"/>
              </a:lnSpc>
            </a:pPr>
            <a:r>
              <a:rPr lang="en-GB" sz="1800" dirty="0"/>
              <a:t>Is there a correlation between the collaboration of specific cast and crew members and the revenue of the movies they worked on?</a:t>
            </a:r>
            <a:endParaRPr lang="en-US" sz="1800" dirty="0"/>
          </a:p>
        </p:txBody>
      </p:sp>
      <p:sp>
        <p:nvSpPr>
          <p:cNvPr id="3" name="TextBox 2">
            <a:extLst>
              <a:ext uri="{FF2B5EF4-FFF2-40B4-BE49-F238E27FC236}">
                <a16:creationId xmlns:a16="http://schemas.microsoft.com/office/drawing/2014/main" id="{E05F13A2-76D1-B85A-4EDF-CE06143A0C09}"/>
              </a:ext>
            </a:extLst>
          </p:cNvPr>
          <p:cNvSpPr txBox="1"/>
          <p:nvPr/>
        </p:nvSpPr>
        <p:spPr>
          <a:xfrm>
            <a:off x="763768" y="1061533"/>
            <a:ext cx="11150600" cy="4401205"/>
          </a:xfrm>
          <a:prstGeom prst="rect">
            <a:avLst/>
          </a:prstGeom>
          <a:noFill/>
        </p:spPr>
        <p:txBody>
          <a:bodyPr wrap="square">
            <a:spAutoFit/>
          </a:bodyPr>
          <a:lstStyle/>
          <a:p>
            <a:r>
              <a:rPr lang="en-DE" sz="1400" dirty="0"/>
              <a:t>Franchise Dominance: Franchises like Harry Potter, Star Wars, and Transformers have consistently high-grossing films, showcasing the enduring popularity and financial success of these series.</a:t>
            </a:r>
          </a:p>
          <a:p>
            <a:endParaRPr lang="en-DE" sz="1400" dirty="0"/>
          </a:p>
          <a:p>
            <a:r>
              <a:rPr lang="en-DE" sz="1400" dirty="0"/>
              <a:t>Diverse Genres: There's a mix of genres represented here, from fantasy (Harry Potter, Twilight) to animation (Inside Out, Frozen), action (Transformers, Mission: Impossible III), and drama (The Devil Wears Prada, Brokeback Mountain). It highlights the audience's varied preferences.</a:t>
            </a:r>
          </a:p>
          <a:p>
            <a:endParaRPr lang="en-DE" sz="1400" dirty="0"/>
          </a:p>
          <a:p>
            <a:r>
              <a:rPr lang="en-DE" sz="1400" dirty="0"/>
              <a:t>Actor Influence: Certain actors like Johnny Depp, Daniel Radcliffe, and Tom Hanks have appeared in multiple high-grossing films, demonstrating their box office draw and audience appeal.</a:t>
            </a:r>
          </a:p>
          <a:p>
            <a:endParaRPr lang="en-DE" sz="1400" dirty="0"/>
          </a:p>
          <a:p>
            <a:r>
              <a:rPr lang="en-DE" sz="1400" dirty="0"/>
              <a:t>Directorial Impact: Directors like Christopher Nolan, Michael Bay, and George Lucas have helmed several successful movies, showcasing their ability to attract audiences and deliver commercially successful films across genres.</a:t>
            </a:r>
          </a:p>
          <a:p>
            <a:endParaRPr lang="en-DE" sz="1400" dirty="0"/>
          </a:p>
          <a:p>
            <a:r>
              <a:rPr lang="en-DE" sz="1400" dirty="0"/>
              <a:t>Adaptations and Originals: There's a mix of adaptations (Harry Potter, Twilight, The Da Vinci Code) and original screenplays (Inside Out, Inception). Both have been successful, indicating that a well-executed adaptation or an original concept can resonate with audiences.</a:t>
            </a:r>
          </a:p>
          <a:p>
            <a:endParaRPr lang="en-DE" sz="1400" dirty="0"/>
          </a:p>
          <a:p>
            <a:r>
              <a:rPr lang="en-DE" sz="1400" dirty="0"/>
              <a:t>Actress Impact: Kristen Bell, Kristen Stewart, and Amy Poehler appear in high-grossing films, suggesting their influence and popularity in successful movie projects.</a:t>
            </a:r>
          </a:p>
          <a:p>
            <a:endParaRPr lang="en-DE" sz="1400" dirty="0"/>
          </a:p>
          <a:p>
            <a:r>
              <a:rPr lang="en-DE" sz="1400" dirty="0"/>
              <a:t>These takeaways highlight the influence of franchises, the importance of diversity in genre, the impact of certain actors and directors, the success of adaptations vs. original content, and the influence of specific actors and actresses in attracting audiences.</a:t>
            </a:r>
          </a:p>
        </p:txBody>
      </p:sp>
      <p:sp>
        <p:nvSpPr>
          <p:cNvPr id="2" name="Date Placeholder 1">
            <a:extLst>
              <a:ext uri="{FF2B5EF4-FFF2-40B4-BE49-F238E27FC236}">
                <a16:creationId xmlns:a16="http://schemas.microsoft.com/office/drawing/2014/main" id="{96876A82-85C6-D0EE-E49B-E706F635F45B}"/>
              </a:ext>
            </a:extLst>
          </p:cNvPr>
          <p:cNvSpPr>
            <a:spLocks noGrp="1"/>
          </p:cNvSpPr>
          <p:nvPr>
            <p:ph type="dt" sz="half" idx="10"/>
          </p:nvPr>
        </p:nvSpPr>
        <p:spPr/>
        <p:txBody>
          <a:bodyPr/>
          <a:lstStyle/>
          <a:p>
            <a:fld id="{7E7AB529-9C17-4CF0-9DCD-2D1CEC242082}" type="datetime1">
              <a:rPr lang="en-US" smtClean="0"/>
              <a:t>11/20/2023</a:t>
            </a:fld>
            <a:endParaRPr lang="en-US" dirty="0"/>
          </a:p>
        </p:txBody>
      </p:sp>
      <p:sp>
        <p:nvSpPr>
          <p:cNvPr id="6" name="Slide Number Placeholder 5">
            <a:extLst>
              <a:ext uri="{FF2B5EF4-FFF2-40B4-BE49-F238E27FC236}">
                <a16:creationId xmlns:a16="http://schemas.microsoft.com/office/drawing/2014/main" id="{EE69907D-9818-10EF-072D-8DF9041F489B}"/>
              </a:ext>
            </a:extLst>
          </p:cNvPr>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1405723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5D3E00B1-D605-0944-201A-2D6D22BD25EE}"/>
              </a:ext>
            </a:extLst>
          </p:cNvPr>
          <p:cNvSpPr/>
          <p:nvPr/>
        </p:nvSpPr>
        <p:spPr>
          <a:xfrm>
            <a:off x="942371" y="120272"/>
            <a:ext cx="10423003" cy="853262"/>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DE"/>
          </a:p>
        </p:txBody>
      </p:sp>
      <p:sp>
        <p:nvSpPr>
          <p:cNvPr id="3" name="Rectangle 2" descr="Film reel">
            <a:extLst>
              <a:ext uri="{FF2B5EF4-FFF2-40B4-BE49-F238E27FC236}">
                <a16:creationId xmlns:a16="http://schemas.microsoft.com/office/drawing/2014/main" id="{FC8DBCD5-C885-9D64-E019-9AC1D871BEB9}"/>
              </a:ext>
            </a:extLst>
          </p:cNvPr>
          <p:cNvSpPr/>
          <p:nvPr/>
        </p:nvSpPr>
        <p:spPr>
          <a:xfrm>
            <a:off x="1200482" y="312256"/>
            <a:ext cx="469294" cy="469294"/>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5">
              <a:hueOff val="4416178"/>
              <a:satOff val="14379"/>
              <a:lumOff val="5000"/>
              <a:alphaOff val="0"/>
            </a:schemeClr>
          </a:effectRef>
          <a:fontRef idx="minor">
            <a:schemeClr val="lt1"/>
          </a:fontRef>
        </p:style>
        <p:txBody>
          <a:bodyPr/>
          <a:lstStyle/>
          <a:p>
            <a:endParaRPr lang="en-DE"/>
          </a:p>
        </p:txBody>
      </p:sp>
      <p:grpSp>
        <p:nvGrpSpPr>
          <p:cNvPr id="4" name="Group 3">
            <a:extLst>
              <a:ext uri="{FF2B5EF4-FFF2-40B4-BE49-F238E27FC236}">
                <a16:creationId xmlns:a16="http://schemas.microsoft.com/office/drawing/2014/main" id="{E376A82B-8625-193F-6770-9D8A62E2490D}"/>
              </a:ext>
            </a:extLst>
          </p:cNvPr>
          <p:cNvGrpSpPr/>
          <p:nvPr/>
        </p:nvGrpSpPr>
        <p:grpSpPr>
          <a:xfrm>
            <a:off x="1927888" y="120272"/>
            <a:ext cx="9437485" cy="853262"/>
            <a:chOff x="985517" y="2137161"/>
            <a:chExt cx="9437485" cy="853262"/>
          </a:xfrm>
        </p:grpSpPr>
        <p:sp>
          <p:nvSpPr>
            <p:cNvPr id="5" name="Rectangle 4">
              <a:extLst>
                <a:ext uri="{FF2B5EF4-FFF2-40B4-BE49-F238E27FC236}">
                  <a16:creationId xmlns:a16="http://schemas.microsoft.com/office/drawing/2014/main" id="{E99E5A2E-B7B4-4585-FD76-51ED9DC7F7A3}"/>
                </a:ext>
              </a:extLst>
            </p:cNvPr>
            <p:cNvSpPr/>
            <p:nvPr/>
          </p:nvSpPr>
          <p:spPr>
            <a:xfrm>
              <a:off x="985517" y="2137161"/>
              <a:ext cx="9437485" cy="85326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E"/>
            </a:p>
          </p:txBody>
        </p:sp>
        <p:sp>
          <p:nvSpPr>
            <p:cNvPr id="6" name="TextBox 5">
              <a:extLst>
                <a:ext uri="{FF2B5EF4-FFF2-40B4-BE49-F238E27FC236}">
                  <a16:creationId xmlns:a16="http://schemas.microsoft.com/office/drawing/2014/main" id="{85073F96-8951-12EB-2D84-FA60A4A64D87}"/>
                </a:ext>
              </a:extLst>
            </p:cNvPr>
            <p:cNvSpPr txBox="1"/>
            <p:nvPr/>
          </p:nvSpPr>
          <p:spPr>
            <a:xfrm>
              <a:off x="985517" y="2137161"/>
              <a:ext cx="9437485" cy="85326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0304" tIns="90304" rIns="90304" bIns="90304" numCol="1" spcCol="1270" anchor="ctr" anchorCtr="0">
              <a:noAutofit/>
            </a:bodyPr>
            <a:lstStyle/>
            <a:p>
              <a:pPr marL="0" lvl="0" indent="0" algn="l" defTabSz="1066800">
                <a:lnSpc>
                  <a:spcPct val="90000"/>
                </a:lnSpc>
                <a:spcBef>
                  <a:spcPct val="0"/>
                </a:spcBef>
                <a:spcAft>
                  <a:spcPct val="35000"/>
                </a:spcAft>
                <a:buNone/>
              </a:pPr>
              <a:r>
                <a:rPr lang="en-GB" sz="2400" kern="1200" dirty="0"/>
                <a:t>What is the distribution of movie genres, total revenue, and average popularity for the year 2006?</a:t>
              </a:r>
              <a:endParaRPr lang="en-US" sz="2400" kern="1200" dirty="0"/>
            </a:p>
          </p:txBody>
        </p:sp>
      </p:grpSp>
      <p:pic>
        <p:nvPicPr>
          <p:cNvPr id="8" name="Picture 7" descr="A graph of a number of people&#10;&#10;Description automatically generated">
            <a:extLst>
              <a:ext uri="{FF2B5EF4-FFF2-40B4-BE49-F238E27FC236}">
                <a16:creationId xmlns:a16="http://schemas.microsoft.com/office/drawing/2014/main" id="{87F686E6-FE8B-39CE-186F-04DC4435146B}"/>
              </a:ext>
            </a:extLst>
          </p:cNvPr>
          <p:cNvPicPr>
            <a:picLocks noChangeAspect="1"/>
          </p:cNvPicPr>
          <p:nvPr/>
        </p:nvPicPr>
        <p:blipFill>
          <a:blip r:embed="rId4"/>
          <a:stretch>
            <a:fillRect/>
          </a:stretch>
        </p:blipFill>
        <p:spPr>
          <a:xfrm>
            <a:off x="942371" y="1165518"/>
            <a:ext cx="10423002" cy="5569640"/>
          </a:xfrm>
          <a:prstGeom prst="rect">
            <a:avLst/>
          </a:prstGeom>
        </p:spPr>
      </p:pic>
      <p:sp>
        <p:nvSpPr>
          <p:cNvPr id="7" name="TextBox 6">
            <a:extLst>
              <a:ext uri="{FF2B5EF4-FFF2-40B4-BE49-F238E27FC236}">
                <a16:creationId xmlns:a16="http://schemas.microsoft.com/office/drawing/2014/main" id="{9F5548ED-5679-6A2B-5D7E-D5F6C90A1B0A}"/>
              </a:ext>
            </a:extLst>
          </p:cNvPr>
          <p:cNvSpPr txBox="1"/>
          <p:nvPr/>
        </p:nvSpPr>
        <p:spPr>
          <a:xfrm>
            <a:off x="7848600" y="4381500"/>
            <a:ext cx="3302000" cy="2123658"/>
          </a:xfrm>
          <a:prstGeom prst="rect">
            <a:avLst/>
          </a:prstGeom>
          <a:noFill/>
        </p:spPr>
        <p:txBody>
          <a:bodyPr wrap="square">
            <a:spAutoFit/>
          </a:bodyPr>
          <a:lstStyle/>
          <a:p>
            <a:pPr algn="just"/>
            <a:endParaRPr lang="en-GB" sz="1200" b="0" i="0" dirty="0">
              <a:effectLst/>
              <a:latin typeface="Candara" panose="020E0502030303020204" pitchFamily="34" charset="0"/>
            </a:endParaRPr>
          </a:p>
          <a:p>
            <a:pPr marL="228600" indent="-228600" algn="just">
              <a:buFont typeface="+mj-lt"/>
              <a:buAutoNum type="arabicPeriod"/>
            </a:pPr>
            <a:r>
              <a:rPr lang="en-GB" sz="1200" b="0" i="0" dirty="0">
                <a:effectLst/>
                <a:latin typeface="Candara" panose="020E0502030303020204" pitchFamily="34" charset="0"/>
              </a:rPr>
              <a:t>The dataset covers various genres, from Thriller Mystery and Animation Family Comedy Adventure to Drama, Comedy, Action, and more.</a:t>
            </a:r>
          </a:p>
          <a:p>
            <a:pPr marL="228600" indent="-228600" algn="just">
              <a:buFont typeface="+mj-lt"/>
              <a:buAutoNum type="arabicPeriod"/>
            </a:pPr>
            <a:endParaRPr lang="en-GB" sz="1200" b="0" i="0" dirty="0">
              <a:effectLst/>
              <a:latin typeface="Candara" panose="020E0502030303020204" pitchFamily="34" charset="0"/>
            </a:endParaRPr>
          </a:p>
          <a:p>
            <a:pPr marL="228600" indent="-228600" algn="just">
              <a:buFont typeface="+mj-lt"/>
              <a:buAutoNum type="arabicPeriod"/>
            </a:pPr>
            <a:r>
              <a:rPr lang="en-GB" sz="1200" b="0" i="0" dirty="0">
                <a:effectLst/>
                <a:latin typeface="Candara" panose="020E0502030303020204" pitchFamily="34" charset="0"/>
              </a:rPr>
              <a:t>Genres like Animation Family Comedy Adventure, Action Thriller Fantasy, and Comedy Drama Romance seem to have higher average popularity scores.</a:t>
            </a:r>
          </a:p>
          <a:p>
            <a:pPr algn="l"/>
            <a:endParaRPr lang="en-GB" sz="1200" b="0" i="0" dirty="0">
              <a:effectLst/>
              <a:latin typeface="Candara" panose="020E0502030303020204" pitchFamily="34" charset="0"/>
            </a:endParaRPr>
          </a:p>
        </p:txBody>
      </p:sp>
      <p:sp>
        <p:nvSpPr>
          <p:cNvPr id="9" name="Date Placeholder 8">
            <a:extLst>
              <a:ext uri="{FF2B5EF4-FFF2-40B4-BE49-F238E27FC236}">
                <a16:creationId xmlns:a16="http://schemas.microsoft.com/office/drawing/2014/main" id="{57C13B89-A6F3-A5FE-999B-FFBF0F0267CE}"/>
              </a:ext>
            </a:extLst>
          </p:cNvPr>
          <p:cNvSpPr>
            <a:spLocks noGrp="1"/>
          </p:cNvSpPr>
          <p:nvPr>
            <p:ph type="dt" sz="half" idx="10"/>
          </p:nvPr>
        </p:nvSpPr>
        <p:spPr/>
        <p:txBody>
          <a:bodyPr/>
          <a:lstStyle/>
          <a:p>
            <a:fld id="{CCD61996-047E-4E82-8C92-A06F044FB0C1}" type="datetime1">
              <a:rPr lang="en-US" smtClean="0"/>
              <a:t>11/20/2023</a:t>
            </a:fld>
            <a:endParaRPr lang="en-US" dirty="0"/>
          </a:p>
        </p:txBody>
      </p:sp>
      <p:sp>
        <p:nvSpPr>
          <p:cNvPr id="10" name="Slide Number Placeholder 9">
            <a:extLst>
              <a:ext uri="{FF2B5EF4-FFF2-40B4-BE49-F238E27FC236}">
                <a16:creationId xmlns:a16="http://schemas.microsoft.com/office/drawing/2014/main" id="{F766312C-BE6B-BFD6-BFF0-7B81AE390D86}"/>
              </a:ext>
            </a:extLst>
          </p:cNvPr>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2856364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5A09E5-98BF-E415-AC31-3721056EC9BE}"/>
              </a:ext>
            </a:extLst>
          </p:cNvPr>
          <p:cNvSpPr txBox="1"/>
          <p:nvPr/>
        </p:nvSpPr>
        <p:spPr>
          <a:xfrm>
            <a:off x="7758642" y="4805577"/>
            <a:ext cx="3867618" cy="1397001"/>
          </a:xfrm>
          <a:prstGeom prst="rect">
            <a:avLst/>
          </a:prstGeom>
        </p:spPr>
        <p:txBody>
          <a:bodyPr vert="horz" lIns="91440" tIns="45720" rIns="91440" bIns="45720" rtlCol="0">
            <a:normAutofit fontScale="92500" lnSpcReduction="20000"/>
          </a:bodyPr>
          <a:lstStyle/>
          <a:p>
            <a:pPr marL="384048" indent="-384048" algn="just" defTabSz="914400">
              <a:lnSpc>
                <a:spcPct val="94000"/>
              </a:lnSpc>
              <a:spcAft>
                <a:spcPts val="200"/>
              </a:spcAft>
              <a:buFont typeface="Franklin Gothic Book" panose="020B0503020102020204" pitchFamily="34" charset="0"/>
            </a:pPr>
            <a:r>
              <a:rPr lang="en-US" sz="1600" b="0" i="0" dirty="0">
                <a:solidFill>
                  <a:schemeClr val="tx2"/>
                </a:solidFill>
                <a:effectLst/>
                <a:latin typeface="Candara" panose="020E0502030303020204" pitchFamily="34" charset="0"/>
              </a:rPr>
              <a:t>Popularity vs. Revenue:</a:t>
            </a:r>
          </a:p>
          <a:p>
            <a:pPr marL="384048" indent="-384048" algn="just" defTabSz="914400">
              <a:lnSpc>
                <a:spcPct val="94000"/>
              </a:lnSpc>
              <a:spcAft>
                <a:spcPts val="200"/>
              </a:spcAft>
              <a:buFont typeface="Franklin Gothic Book" panose="020B0503020102020204" pitchFamily="34" charset="0"/>
            </a:pPr>
            <a:endParaRPr lang="en-US" sz="1600" b="0" i="0" dirty="0">
              <a:solidFill>
                <a:schemeClr val="tx2"/>
              </a:solidFill>
              <a:effectLst/>
              <a:latin typeface="Candara" panose="020E0502030303020204" pitchFamily="34" charset="0"/>
            </a:endParaRPr>
          </a:p>
          <a:p>
            <a:pPr marL="384048" indent="-384048" algn="just" defTabSz="914400">
              <a:lnSpc>
                <a:spcPct val="94000"/>
              </a:lnSpc>
              <a:spcAft>
                <a:spcPts val="200"/>
              </a:spcAft>
              <a:buFont typeface="Franklin Gothic Book" panose="020B0503020102020204" pitchFamily="34" charset="0"/>
              <a:buChar char="•"/>
            </a:pPr>
            <a:r>
              <a:rPr lang="en-US" sz="1600" b="0" i="0" dirty="0">
                <a:solidFill>
                  <a:schemeClr val="tx2"/>
                </a:solidFill>
                <a:effectLst/>
                <a:latin typeface="Candara" panose="020E0502030303020204" pitchFamily="34" charset="0"/>
              </a:rPr>
              <a:t>Potential Trend: </a:t>
            </a:r>
          </a:p>
          <a:p>
            <a:pPr algn="just" defTabSz="914400">
              <a:lnSpc>
                <a:spcPct val="94000"/>
              </a:lnSpc>
              <a:spcAft>
                <a:spcPts val="200"/>
              </a:spcAft>
            </a:pPr>
            <a:r>
              <a:rPr lang="en-US" sz="1600" b="0" i="0" dirty="0">
                <a:solidFill>
                  <a:schemeClr val="tx2"/>
                </a:solidFill>
                <a:effectLst/>
                <a:latin typeface="Candara" panose="020E0502030303020204" pitchFamily="34" charset="0"/>
              </a:rPr>
              <a:t>However, genres like Animation Family Comedy Adventure and Action Thriller Fantasy, which score high in popularity, also showcase notable revenues.</a:t>
            </a:r>
          </a:p>
        </p:txBody>
      </p:sp>
      <p:pic>
        <p:nvPicPr>
          <p:cNvPr id="5" name="Picture 4" descr="A graph with orange bars&#10;&#10;Description automatically generated with medium confidence">
            <a:extLst>
              <a:ext uri="{FF2B5EF4-FFF2-40B4-BE49-F238E27FC236}">
                <a16:creationId xmlns:a16="http://schemas.microsoft.com/office/drawing/2014/main" id="{1D60BDB0-1F77-5FD4-8E81-417C328FE95B}"/>
              </a:ext>
            </a:extLst>
          </p:cNvPr>
          <p:cNvPicPr>
            <a:picLocks noChangeAspect="1"/>
          </p:cNvPicPr>
          <p:nvPr/>
        </p:nvPicPr>
        <p:blipFill>
          <a:blip r:embed="rId2"/>
          <a:stretch>
            <a:fillRect/>
          </a:stretch>
        </p:blipFill>
        <p:spPr>
          <a:xfrm>
            <a:off x="0" y="329651"/>
            <a:ext cx="7192903" cy="3937549"/>
          </a:xfrm>
          <a:prstGeom prst="rect">
            <a:avLst/>
          </a:prstGeom>
        </p:spPr>
      </p:pic>
      <p:pic>
        <p:nvPicPr>
          <p:cNvPr id="2" name="Picture 1">
            <a:extLst>
              <a:ext uri="{FF2B5EF4-FFF2-40B4-BE49-F238E27FC236}">
                <a16:creationId xmlns:a16="http://schemas.microsoft.com/office/drawing/2014/main" id="{62E5000F-6A36-7E47-C239-D3D3468E45F4}"/>
              </a:ext>
            </a:extLst>
          </p:cNvPr>
          <p:cNvPicPr>
            <a:picLocks noChangeAspect="1"/>
          </p:cNvPicPr>
          <p:nvPr/>
        </p:nvPicPr>
        <p:blipFill>
          <a:blip r:embed="rId3"/>
          <a:stretch>
            <a:fillRect/>
          </a:stretch>
        </p:blipFill>
        <p:spPr>
          <a:xfrm>
            <a:off x="7307203" y="329651"/>
            <a:ext cx="4884797" cy="2794425"/>
          </a:xfrm>
          <a:prstGeom prst="rect">
            <a:avLst/>
          </a:prstGeom>
        </p:spPr>
      </p:pic>
      <p:pic>
        <p:nvPicPr>
          <p:cNvPr id="4" name="Picture 3">
            <a:extLst>
              <a:ext uri="{FF2B5EF4-FFF2-40B4-BE49-F238E27FC236}">
                <a16:creationId xmlns:a16="http://schemas.microsoft.com/office/drawing/2014/main" id="{FE3D75B7-586F-1B09-5E67-5649B9084CA2}"/>
              </a:ext>
            </a:extLst>
          </p:cNvPr>
          <p:cNvPicPr>
            <a:picLocks noChangeAspect="1"/>
          </p:cNvPicPr>
          <p:nvPr/>
        </p:nvPicPr>
        <p:blipFill>
          <a:blip r:embed="rId4"/>
          <a:stretch>
            <a:fillRect/>
          </a:stretch>
        </p:blipFill>
        <p:spPr>
          <a:xfrm>
            <a:off x="0" y="4427514"/>
            <a:ext cx="7192903" cy="2455886"/>
          </a:xfrm>
          <a:prstGeom prst="rect">
            <a:avLst/>
          </a:prstGeom>
        </p:spPr>
      </p:pic>
      <p:sp>
        <p:nvSpPr>
          <p:cNvPr id="6" name="Date Placeholder 5">
            <a:extLst>
              <a:ext uri="{FF2B5EF4-FFF2-40B4-BE49-F238E27FC236}">
                <a16:creationId xmlns:a16="http://schemas.microsoft.com/office/drawing/2014/main" id="{73CB7952-8E19-63E4-777B-925898A61EF5}"/>
              </a:ext>
            </a:extLst>
          </p:cNvPr>
          <p:cNvSpPr>
            <a:spLocks noGrp="1"/>
          </p:cNvSpPr>
          <p:nvPr>
            <p:ph type="dt" sz="half" idx="10"/>
          </p:nvPr>
        </p:nvSpPr>
        <p:spPr/>
        <p:txBody>
          <a:bodyPr/>
          <a:lstStyle/>
          <a:p>
            <a:fld id="{65449412-30DA-42C0-925C-7A122C52060F}" type="datetime1">
              <a:rPr lang="en-US" smtClean="0"/>
              <a:t>11/20/2023</a:t>
            </a:fld>
            <a:endParaRPr lang="en-US" dirty="0"/>
          </a:p>
        </p:txBody>
      </p:sp>
      <p:sp>
        <p:nvSpPr>
          <p:cNvPr id="7" name="Slide Number Placeholder 6">
            <a:extLst>
              <a:ext uri="{FF2B5EF4-FFF2-40B4-BE49-F238E27FC236}">
                <a16:creationId xmlns:a16="http://schemas.microsoft.com/office/drawing/2014/main" id="{FC65B47B-918A-89AA-EEA8-75647CB5A2FB}"/>
              </a:ext>
            </a:extLst>
          </p:cNvPr>
          <p:cNvSpPr>
            <a:spLocks noGrp="1"/>
          </p:cNvSpPr>
          <p:nvPr>
            <p:ph type="sldNum" sz="quarter" idx="12"/>
          </p:nvPr>
        </p:nvSpPr>
        <p:spPr/>
        <p:txBody>
          <a:bodyPr/>
          <a:lstStyle/>
          <a:p>
            <a:fld id="{69E57DC2-970A-4B3E-BB1C-7A09969E49DF}" type="slidenum">
              <a:rPr lang="en-US" smtClean="0"/>
              <a:t>16</a:t>
            </a:fld>
            <a:endParaRPr lang="en-US" dirty="0"/>
          </a:p>
        </p:txBody>
      </p:sp>
    </p:spTree>
    <p:extLst>
      <p:ext uri="{BB962C8B-B14F-4D97-AF65-F5344CB8AC3E}">
        <p14:creationId xmlns:p14="http://schemas.microsoft.com/office/powerpoint/2010/main" val="1933961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B55F7B-4DF2-1554-2362-6BEDAF3F74A2}"/>
              </a:ext>
            </a:extLst>
          </p:cNvPr>
          <p:cNvSpPr txBox="1"/>
          <p:nvPr/>
        </p:nvSpPr>
        <p:spPr>
          <a:xfrm>
            <a:off x="3327400" y="297934"/>
            <a:ext cx="6426200" cy="461665"/>
          </a:xfrm>
          <a:prstGeom prst="rect">
            <a:avLst/>
          </a:prstGeom>
          <a:noFill/>
        </p:spPr>
        <p:txBody>
          <a:bodyPr wrap="square">
            <a:spAutoFit/>
          </a:bodyPr>
          <a:lstStyle/>
          <a:p>
            <a:pPr algn="l"/>
            <a:r>
              <a:rPr lang="en-GB" sz="2400" b="1" i="0" u="none" strike="noStrike" dirty="0">
                <a:solidFill>
                  <a:srgbClr val="000000"/>
                </a:solidFill>
                <a:effectLst/>
                <a:latin typeface="Candara" panose="020E0502030303020204" pitchFamily="34" charset="0"/>
              </a:rPr>
              <a:t>Does the popularity has impact on the revenue</a:t>
            </a:r>
          </a:p>
        </p:txBody>
      </p:sp>
      <p:pic>
        <p:nvPicPr>
          <p:cNvPr id="4" name="Picture 3">
            <a:extLst>
              <a:ext uri="{FF2B5EF4-FFF2-40B4-BE49-F238E27FC236}">
                <a16:creationId xmlns:a16="http://schemas.microsoft.com/office/drawing/2014/main" id="{A1583323-690F-ECA5-C6DD-99EA05FA75FA}"/>
              </a:ext>
            </a:extLst>
          </p:cNvPr>
          <p:cNvPicPr>
            <a:picLocks noChangeAspect="1"/>
          </p:cNvPicPr>
          <p:nvPr/>
        </p:nvPicPr>
        <p:blipFill>
          <a:blip r:embed="rId2"/>
          <a:stretch>
            <a:fillRect/>
          </a:stretch>
        </p:blipFill>
        <p:spPr>
          <a:xfrm>
            <a:off x="0" y="975499"/>
            <a:ext cx="7150100" cy="4701401"/>
          </a:xfrm>
          <a:prstGeom prst="rect">
            <a:avLst/>
          </a:prstGeom>
        </p:spPr>
      </p:pic>
      <p:sp>
        <p:nvSpPr>
          <p:cNvPr id="6" name="TextBox 5">
            <a:extLst>
              <a:ext uri="{FF2B5EF4-FFF2-40B4-BE49-F238E27FC236}">
                <a16:creationId xmlns:a16="http://schemas.microsoft.com/office/drawing/2014/main" id="{78C0507B-A831-1226-D5B8-87B3533009B1}"/>
              </a:ext>
            </a:extLst>
          </p:cNvPr>
          <p:cNvSpPr txBox="1"/>
          <p:nvPr/>
        </p:nvSpPr>
        <p:spPr>
          <a:xfrm>
            <a:off x="7404100" y="618341"/>
            <a:ext cx="4508500" cy="6124754"/>
          </a:xfrm>
          <a:prstGeom prst="rect">
            <a:avLst/>
          </a:prstGeom>
          <a:noFill/>
        </p:spPr>
        <p:txBody>
          <a:bodyPr wrap="square">
            <a:spAutoFit/>
          </a:bodyPr>
          <a:lstStyle/>
          <a:p>
            <a:endParaRPr lang="en-DE" sz="1400" dirty="0"/>
          </a:p>
          <a:p>
            <a:r>
              <a:rPr lang="en-DE" sz="1400" dirty="0"/>
              <a:t>Popularity-Revenue Correlation:</a:t>
            </a:r>
          </a:p>
          <a:p>
            <a:r>
              <a:rPr lang="en-DE" sz="1400" dirty="0"/>
              <a:t>- The data demonstrates a general correlation between a movie's popularity and its revenue. High-popularity movies like "Avatar" tend to generate substantial revenue, indicating that audience interest often translates into financial success in the film industry.</a:t>
            </a:r>
          </a:p>
          <a:p>
            <a:endParaRPr lang="en-DE" sz="1400" dirty="0"/>
          </a:p>
          <a:p>
            <a:r>
              <a:rPr lang="en-DE" sz="1400" dirty="0"/>
              <a:t>- Despite the correlation, there are notable outliers. Movies like "Ex Machina" have lower popularity scores compared to others but also generate lower revenue. This suggests that while popularity is influential, other factors like niche appeal or marketing strategies also significantly impact a movie's financial success.</a:t>
            </a:r>
          </a:p>
          <a:p>
            <a:endParaRPr lang="en-DE" sz="1400" dirty="0"/>
          </a:p>
          <a:p>
            <a:r>
              <a:rPr lang="en-DE" sz="1400" dirty="0"/>
              <a:t>Variability in High-Popularity Movies:</a:t>
            </a:r>
          </a:p>
          <a:p>
            <a:r>
              <a:rPr lang="en-DE" sz="1400" dirty="0"/>
              <a:t>- Among high-popularity movies, there's variance in revenue. For instance, while "Avatar" is at the top in popularity and revenue, other highly popular films like "Twilight" and "Batman Begins" have moderate revenue, indicating that popularity alone doesn't guarantee exceptionally high financial returns.</a:t>
            </a:r>
          </a:p>
          <a:p>
            <a:endParaRPr lang="en-DE" sz="1400" dirty="0"/>
          </a:p>
          <a:p>
            <a:r>
              <a:rPr lang="en-DE" sz="1400" dirty="0"/>
              <a:t>These insights highlight the nuanced relationship between a movie's popularity, audience reception, and its financial performance. They emphasize that while popularity is a crucial factor, it's not the sole determinant of a movie's box office success.</a:t>
            </a:r>
          </a:p>
        </p:txBody>
      </p:sp>
      <p:sp>
        <p:nvSpPr>
          <p:cNvPr id="2" name="Date Placeholder 1">
            <a:extLst>
              <a:ext uri="{FF2B5EF4-FFF2-40B4-BE49-F238E27FC236}">
                <a16:creationId xmlns:a16="http://schemas.microsoft.com/office/drawing/2014/main" id="{82E8F974-B6BD-2A17-61A0-D5A2B59F087B}"/>
              </a:ext>
            </a:extLst>
          </p:cNvPr>
          <p:cNvSpPr>
            <a:spLocks noGrp="1"/>
          </p:cNvSpPr>
          <p:nvPr>
            <p:ph type="dt" sz="half" idx="10"/>
          </p:nvPr>
        </p:nvSpPr>
        <p:spPr/>
        <p:txBody>
          <a:bodyPr/>
          <a:lstStyle/>
          <a:p>
            <a:fld id="{C27EF7CE-23E5-43A3-8E4D-0CF147D73F0B}" type="datetime1">
              <a:rPr lang="en-US" smtClean="0"/>
              <a:t>11/20/2023</a:t>
            </a:fld>
            <a:endParaRPr lang="en-US" dirty="0"/>
          </a:p>
        </p:txBody>
      </p:sp>
      <p:sp>
        <p:nvSpPr>
          <p:cNvPr id="5" name="Slide Number Placeholder 4">
            <a:extLst>
              <a:ext uri="{FF2B5EF4-FFF2-40B4-BE49-F238E27FC236}">
                <a16:creationId xmlns:a16="http://schemas.microsoft.com/office/drawing/2014/main" id="{6D64383D-B2E3-ACD8-68DE-6BA725D5108F}"/>
              </a:ext>
            </a:extLst>
          </p:cNvPr>
          <p:cNvSpPr>
            <a:spLocks noGrp="1"/>
          </p:cNvSpPr>
          <p:nvPr>
            <p:ph type="sldNum" sz="quarter" idx="12"/>
          </p:nvPr>
        </p:nvSpPr>
        <p:spPr/>
        <p:txBody>
          <a:bodyPr/>
          <a:lstStyle/>
          <a:p>
            <a:fld id="{69E57DC2-970A-4B3E-BB1C-7A09969E49DF}" type="slidenum">
              <a:rPr lang="en-US" smtClean="0"/>
              <a:t>17</a:t>
            </a:fld>
            <a:endParaRPr lang="en-US" dirty="0"/>
          </a:p>
        </p:txBody>
      </p:sp>
    </p:spTree>
    <p:extLst>
      <p:ext uri="{BB962C8B-B14F-4D97-AF65-F5344CB8AC3E}">
        <p14:creationId xmlns:p14="http://schemas.microsoft.com/office/powerpoint/2010/main" val="914073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omputer script on a screen">
            <a:extLst>
              <a:ext uri="{FF2B5EF4-FFF2-40B4-BE49-F238E27FC236}">
                <a16:creationId xmlns:a16="http://schemas.microsoft.com/office/drawing/2014/main" id="{D90C77DA-E8EC-6898-B307-63FFDF89882F}"/>
              </a:ext>
            </a:extLst>
          </p:cNvPr>
          <p:cNvPicPr>
            <a:picLocks noChangeAspect="1"/>
          </p:cNvPicPr>
          <p:nvPr/>
        </p:nvPicPr>
        <p:blipFill rotWithShape="1">
          <a:blip r:embed="rId2"/>
          <a:srcRect t="6849" r="23298" b="2242"/>
          <a:stretch/>
        </p:blipFill>
        <p:spPr>
          <a:xfrm>
            <a:off x="3635936" y="174385"/>
            <a:ext cx="8668512" cy="6857990"/>
          </a:xfrm>
          <a:prstGeom prst="rect">
            <a:avLst/>
          </a:prstGeom>
        </p:spPr>
      </p:pic>
      <p:sp>
        <p:nvSpPr>
          <p:cNvPr id="23" name="Rectangle 2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F2691F-20E9-1564-D7A9-64A301AEB5F7}"/>
              </a:ext>
            </a:extLst>
          </p:cNvPr>
          <p:cNvSpPr>
            <a:spLocks noGrp="1"/>
          </p:cNvSpPr>
          <p:nvPr>
            <p:ph type="ctrTitle"/>
          </p:nvPr>
        </p:nvSpPr>
        <p:spPr>
          <a:xfrm>
            <a:off x="60164" y="1232459"/>
            <a:ext cx="7151544" cy="1113631"/>
          </a:xfrm>
        </p:spPr>
        <p:txBody>
          <a:bodyPr anchor="b">
            <a:normAutofit/>
          </a:bodyPr>
          <a:lstStyle/>
          <a:p>
            <a:pPr algn="l"/>
            <a:r>
              <a:rPr lang="en-DK" sz="4800" dirty="0"/>
              <a:t>Tools That We Used</a:t>
            </a:r>
            <a:endParaRPr lang="en-AU" sz="4800" dirty="0"/>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Subtitle 2">
            <a:extLst>
              <a:ext uri="{FF2B5EF4-FFF2-40B4-BE49-F238E27FC236}">
                <a16:creationId xmlns:a16="http://schemas.microsoft.com/office/drawing/2014/main" id="{73DDBC37-F85D-D684-1EB4-95981154D1D9}"/>
              </a:ext>
            </a:extLst>
          </p:cNvPr>
          <p:cNvSpPr txBox="1">
            <a:spLocks/>
          </p:cNvSpPr>
          <p:nvPr/>
        </p:nvSpPr>
        <p:spPr>
          <a:xfrm>
            <a:off x="230540" y="3138277"/>
            <a:ext cx="2435750" cy="9302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DK" b="1" dirty="0" err="1"/>
              <a:t>DataGrip</a:t>
            </a:r>
            <a:endParaRPr lang="en-DK" b="1" dirty="0"/>
          </a:p>
          <a:p>
            <a:pPr marL="285750" indent="-285750" algn="l">
              <a:buFont typeface="Arial" panose="020B0604020202020204" pitchFamily="34" charset="0"/>
              <a:buChar char="•"/>
            </a:pPr>
            <a:r>
              <a:rPr lang="en-DK" sz="2000" dirty="0"/>
              <a:t>For the Queries</a:t>
            </a:r>
            <a:endParaRPr lang="en-AU" sz="2000" dirty="0"/>
          </a:p>
        </p:txBody>
      </p:sp>
      <p:sp>
        <p:nvSpPr>
          <p:cNvPr id="13" name="Subtitle 2">
            <a:extLst>
              <a:ext uri="{FF2B5EF4-FFF2-40B4-BE49-F238E27FC236}">
                <a16:creationId xmlns:a16="http://schemas.microsoft.com/office/drawing/2014/main" id="{01076BC7-6344-6B51-05F5-C36B208F8E13}"/>
              </a:ext>
            </a:extLst>
          </p:cNvPr>
          <p:cNvSpPr txBox="1">
            <a:spLocks/>
          </p:cNvSpPr>
          <p:nvPr/>
        </p:nvSpPr>
        <p:spPr>
          <a:xfrm>
            <a:off x="230540" y="4688147"/>
            <a:ext cx="3652838" cy="184070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DK" b="1" dirty="0"/>
              <a:t>Python</a:t>
            </a:r>
            <a:r>
              <a:rPr lang="en-DK" dirty="0"/>
              <a:t> </a:t>
            </a:r>
          </a:p>
          <a:p>
            <a:pPr marL="285750" indent="-285750" algn="l">
              <a:buFont typeface="Arial" panose="020B0604020202020204" pitchFamily="34" charset="0"/>
              <a:buChar char="•"/>
            </a:pPr>
            <a:r>
              <a:rPr lang="en-DK" sz="2000" dirty="0"/>
              <a:t>Data Cleaning</a:t>
            </a:r>
          </a:p>
          <a:p>
            <a:pPr marL="285750" indent="-285750" algn="l">
              <a:buFont typeface="Arial" panose="020B0604020202020204" pitchFamily="34" charset="0"/>
              <a:buChar char="•"/>
            </a:pPr>
            <a:r>
              <a:rPr lang="en-DK" sz="2000" dirty="0"/>
              <a:t>Visualization </a:t>
            </a:r>
            <a:endParaRPr lang="en-AU" sz="2000" dirty="0"/>
          </a:p>
        </p:txBody>
      </p:sp>
      <p:sp>
        <p:nvSpPr>
          <p:cNvPr id="15" name="Date Placeholder 14">
            <a:extLst>
              <a:ext uri="{FF2B5EF4-FFF2-40B4-BE49-F238E27FC236}">
                <a16:creationId xmlns:a16="http://schemas.microsoft.com/office/drawing/2014/main" id="{35442A2B-11E6-965A-0387-90F7DA5221D2}"/>
              </a:ext>
            </a:extLst>
          </p:cNvPr>
          <p:cNvSpPr>
            <a:spLocks noGrp="1"/>
          </p:cNvSpPr>
          <p:nvPr>
            <p:ph type="dt" sz="half" idx="10"/>
          </p:nvPr>
        </p:nvSpPr>
        <p:spPr/>
        <p:txBody>
          <a:bodyPr/>
          <a:lstStyle/>
          <a:p>
            <a:fld id="{6042D84D-0F68-49EA-8C4C-F4FF28A566B6}" type="datetime1">
              <a:rPr lang="en-US" smtClean="0"/>
              <a:t>11/20/2023</a:t>
            </a:fld>
            <a:endParaRPr lang="en-US" dirty="0"/>
          </a:p>
        </p:txBody>
      </p:sp>
      <p:sp>
        <p:nvSpPr>
          <p:cNvPr id="17" name="Slide Number Placeholder 16">
            <a:extLst>
              <a:ext uri="{FF2B5EF4-FFF2-40B4-BE49-F238E27FC236}">
                <a16:creationId xmlns:a16="http://schemas.microsoft.com/office/drawing/2014/main" id="{84B34021-CB71-3F50-2602-836D3667E987}"/>
              </a:ext>
            </a:extLst>
          </p:cNvPr>
          <p:cNvSpPr>
            <a:spLocks noGrp="1"/>
          </p:cNvSpPr>
          <p:nvPr>
            <p:ph type="sldNum" sz="quarter" idx="12"/>
          </p:nvPr>
        </p:nvSpPr>
        <p:spPr/>
        <p:txBody>
          <a:bodyPr/>
          <a:lstStyle/>
          <a:p>
            <a:fld id="{69E57DC2-970A-4B3E-BB1C-7A09969E49DF}" type="slidenum">
              <a:rPr lang="en-US" smtClean="0"/>
              <a:pPr/>
              <a:t>18</a:t>
            </a:fld>
            <a:endParaRPr lang="en-US" dirty="0"/>
          </a:p>
        </p:txBody>
      </p:sp>
    </p:spTree>
    <p:extLst>
      <p:ext uri="{BB962C8B-B14F-4D97-AF65-F5344CB8AC3E}">
        <p14:creationId xmlns:p14="http://schemas.microsoft.com/office/powerpoint/2010/main" val="383192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75FFAD0-2409-47F2-980A-2CF4FFC69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White puzzle with one red piece">
            <a:extLst>
              <a:ext uri="{FF2B5EF4-FFF2-40B4-BE49-F238E27FC236}">
                <a16:creationId xmlns:a16="http://schemas.microsoft.com/office/drawing/2014/main" id="{53C7249F-F6F3-7412-91AA-9B468BD4A833}"/>
              </a:ext>
            </a:extLst>
          </p:cNvPr>
          <p:cNvPicPr>
            <a:picLocks noChangeAspect="1"/>
          </p:cNvPicPr>
          <p:nvPr/>
        </p:nvPicPr>
        <p:blipFill rotWithShape="1">
          <a:blip r:embed="rId2">
            <a:alphaModFix amt="35000"/>
          </a:blip>
          <a:srcRect/>
          <a:stretch/>
        </p:blipFill>
        <p:spPr>
          <a:xfrm>
            <a:off x="20" y="1"/>
            <a:ext cx="12191980" cy="6858000"/>
          </a:xfrm>
          <a:prstGeom prst="rect">
            <a:avLst/>
          </a:prstGeom>
        </p:spPr>
      </p:pic>
      <p:sp>
        <p:nvSpPr>
          <p:cNvPr id="2" name="TextBox 1">
            <a:extLst>
              <a:ext uri="{FF2B5EF4-FFF2-40B4-BE49-F238E27FC236}">
                <a16:creationId xmlns:a16="http://schemas.microsoft.com/office/drawing/2014/main" id="{CD9FB52B-515B-2A3A-C263-103F553102FC}"/>
              </a:ext>
            </a:extLst>
          </p:cNvPr>
          <p:cNvSpPr txBox="1"/>
          <p:nvPr/>
        </p:nvSpPr>
        <p:spPr>
          <a:xfrm>
            <a:off x="841248" y="426720"/>
            <a:ext cx="10506456" cy="19191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a:solidFill>
                  <a:srgbClr val="FFFFFF"/>
                </a:solidFill>
                <a:latin typeface="+mj-lt"/>
                <a:ea typeface="+mj-ea"/>
                <a:cs typeface="+mj-cs"/>
              </a:rPr>
              <a:t>Challenges </a:t>
            </a:r>
          </a:p>
        </p:txBody>
      </p:sp>
      <p:sp>
        <p:nvSpPr>
          <p:cNvPr id="29" name="Rectangle 28">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6738B877-395D-02BE-98EA-EFC2C2F2B12D}"/>
              </a:ext>
            </a:extLst>
          </p:cNvPr>
          <p:cNvSpPr txBox="1"/>
          <p:nvPr/>
        </p:nvSpPr>
        <p:spPr>
          <a:xfrm>
            <a:off x="841248" y="3337269"/>
            <a:ext cx="10509504" cy="2905686"/>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200" b="0" i="0" dirty="0">
                <a:solidFill>
                  <a:srgbClr val="FFFFFF"/>
                </a:solidFill>
                <a:effectLst/>
              </a:rPr>
              <a:t>Lack of knowledge on the topic and short time</a:t>
            </a:r>
          </a:p>
          <a:p>
            <a:pPr marL="285750" indent="-228600">
              <a:lnSpc>
                <a:spcPct val="90000"/>
              </a:lnSpc>
              <a:spcAft>
                <a:spcPts val="600"/>
              </a:spcAft>
              <a:buFont typeface="Arial" panose="020B0604020202020204" pitchFamily="34" charset="0"/>
              <a:buChar char="•"/>
            </a:pPr>
            <a:r>
              <a:rPr lang="en-US" sz="2200" b="0" i="0" dirty="0">
                <a:solidFill>
                  <a:srgbClr val="FFFFFF"/>
                </a:solidFill>
                <a:effectLst/>
              </a:rPr>
              <a:t>Strategic Schema Alignment: Identifying Database Matches with Interconnected Columns</a:t>
            </a:r>
          </a:p>
          <a:p>
            <a:pPr marL="285750" indent="-228600">
              <a:lnSpc>
                <a:spcPct val="90000"/>
              </a:lnSpc>
              <a:spcAft>
                <a:spcPts val="600"/>
              </a:spcAft>
              <a:buFont typeface="Arial" panose="020B0604020202020204" pitchFamily="34" charset="0"/>
              <a:buChar char="•"/>
            </a:pPr>
            <a:r>
              <a:rPr lang="en-US" sz="2200" dirty="0">
                <a:solidFill>
                  <a:srgbClr val="FFFFFF"/>
                </a:solidFill>
              </a:rPr>
              <a:t>Absence of Direct Parameters for Connecting Movie Keys </a:t>
            </a:r>
            <a:r>
              <a:rPr lang="en-DK" sz="2200" dirty="0">
                <a:solidFill>
                  <a:srgbClr val="FFFFFF"/>
                </a:solidFill>
              </a:rPr>
              <a:t>with existing schema. </a:t>
            </a:r>
            <a:endParaRPr lang="en-US" sz="2200" dirty="0">
              <a:solidFill>
                <a:srgbClr val="FFFFFF"/>
              </a:solidFill>
            </a:endParaRPr>
          </a:p>
        </p:txBody>
      </p:sp>
      <p:sp>
        <p:nvSpPr>
          <p:cNvPr id="6" name="Date Placeholder 5">
            <a:extLst>
              <a:ext uri="{FF2B5EF4-FFF2-40B4-BE49-F238E27FC236}">
                <a16:creationId xmlns:a16="http://schemas.microsoft.com/office/drawing/2014/main" id="{6842F0CA-E88B-51AB-75BD-25E854A9A8E7}"/>
              </a:ext>
            </a:extLst>
          </p:cNvPr>
          <p:cNvSpPr>
            <a:spLocks noGrp="1"/>
          </p:cNvSpPr>
          <p:nvPr>
            <p:ph type="dt" sz="half" idx="10"/>
          </p:nvPr>
        </p:nvSpPr>
        <p:spPr/>
        <p:txBody>
          <a:bodyPr/>
          <a:lstStyle/>
          <a:p>
            <a:fld id="{8109F992-7275-4F26-AE7A-66F987B0ECFF}" type="datetime1">
              <a:rPr lang="en-US" smtClean="0"/>
              <a:t>11/20/2023</a:t>
            </a:fld>
            <a:endParaRPr lang="en-US" dirty="0"/>
          </a:p>
        </p:txBody>
      </p:sp>
      <p:sp>
        <p:nvSpPr>
          <p:cNvPr id="7" name="Slide Number Placeholder 6">
            <a:extLst>
              <a:ext uri="{FF2B5EF4-FFF2-40B4-BE49-F238E27FC236}">
                <a16:creationId xmlns:a16="http://schemas.microsoft.com/office/drawing/2014/main" id="{9B3D72CD-1EB6-A250-8391-758628CA104F}"/>
              </a:ext>
            </a:extLst>
          </p:cNvPr>
          <p:cNvSpPr>
            <a:spLocks noGrp="1"/>
          </p:cNvSpPr>
          <p:nvPr>
            <p:ph type="sldNum" sz="quarter" idx="12"/>
          </p:nvPr>
        </p:nvSpPr>
        <p:spPr/>
        <p:txBody>
          <a:bodyPr/>
          <a:lstStyle/>
          <a:p>
            <a:fld id="{69E57DC2-970A-4B3E-BB1C-7A09969E49DF}" type="slidenum">
              <a:rPr lang="en-US" smtClean="0"/>
              <a:t>19</a:t>
            </a:fld>
            <a:endParaRPr lang="en-US" dirty="0"/>
          </a:p>
        </p:txBody>
      </p:sp>
    </p:spTree>
    <p:extLst>
      <p:ext uri="{BB962C8B-B14F-4D97-AF65-F5344CB8AC3E}">
        <p14:creationId xmlns:p14="http://schemas.microsoft.com/office/powerpoint/2010/main" val="2500172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1" name="Rectangle 2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752C8B-8656-F564-9324-3683C83DBB02}"/>
              </a:ext>
            </a:extLst>
          </p:cNvPr>
          <p:cNvSpPr>
            <a:spLocks noGrp="1"/>
          </p:cNvSpPr>
          <p:nvPr>
            <p:ph type="title"/>
          </p:nvPr>
        </p:nvSpPr>
        <p:spPr>
          <a:xfrm>
            <a:off x="1043631" y="809898"/>
            <a:ext cx="9942716" cy="1554480"/>
          </a:xfrm>
        </p:spPr>
        <p:txBody>
          <a:bodyPr anchor="ctr">
            <a:normAutofit/>
          </a:bodyPr>
          <a:lstStyle/>
          <a:p>
            <a:r>
              <a:rPr lang="en-DE" sz="4800">
                <a:latin typeface="Candara" panose="020E0502030303020204" pitchFamily="34" charset="0"/>
              </a:rPr>
              <a:t>Agenda</a:t>
            </a:r>
            <a:r>
              <a:rPr lang="en-DE" sz="4800"/>
              <a:t>:</a:t>
            </a:r>
            <a:br>
              <a:rPr lang="en-DE" sz="4800"/>
            </a:br>
            <a:endParaRPr lang="en-DE" sz="4800"/>
          </a:p>
        </p:txBody>
      </p:sp>
      <p:sp>
        <p:nvSpPr>
          <p:cNvPr id="3" name="Content Placeholder 2">
            <a:extLst>
              <a:ext uri="{FF2B5EF4-FFF2-40B4-BE49-F238E27FC236}">
                <a16:creationId xmlns:a16="http://schemas.microsoft.com/office/drawing/2014/main" id="{7BF2EE91-70EA-60C8-0AE5-B37CE6EDB39A}"/>
              </a:ext>
            </a:extLst>
          </p:cNvPr>
          <p:cNvSpPr>
            <a:spLocks noGrp="1"/>
          </p:cNvSpPr>
          <p:nvPr>
            <p:ph idx="1"/>
          </p:nvPr>
        </p:nvSpPr>
        <p:spPr>
          <a:xfrm>
            <a:off x="1045028" y="3017522"/>
            <a:ext cx="9941319" cy="3124658"/>
          </a:xfrm>
        </p:spPr>
        <p:txBody>
          <a:bodyPr anchor="ctr">
            <a:normAutofit/>
          </a:bodyPr>
          <a:lstStyle/>
          <a:p>
            <a:endParaRPr lang="en-DE" sz="1500">
              <a:latin typeface="Candara" panose="020E0502030303020204" pitchFamily="34" charset="0"/>
            </a:endParaRPr>
          </a:p>
          <a:p>
            <a:r>
              <a:rPr lang="en-DE" sz="1500">
                <a:latin typeface="Candara" panose="020E0502030303020204" pitchFamily="34" charset="0"/>
              </a:rPr>
              <a:t>Business objectives</a:t>
            </a:r>
          </a:p>
          <a:p>
            <a:r>
              <a:rPr lang="en-DE" sz="1500">
                <a:latin typeface="Candara" panose="020E0502030303020204" pitchFamily="34" charset="0"/>
              </a:rPr>
              <a:t>Schema</a:t>
            </a:r>
          </a:p>
          <a:p>
            <a:r>
              <a:rPr lang="en-DE" sz="1500">
                <a:latin typeface="Candara" panose="020E0502030303020204" pitchFamily="34" charset="0"/>
              </a:rPr>
              <a:t>Approach to project execution</a:t>
            </a:r>
          </a:p>
          <a:p>
            <a:r>
              <a:rPr lang="en-DE" sz="1500">
                <a:latin typeface="Candara" panose="020E0502030303020204" pitchFamily="34" charset="0"/>
              </a:rPr>
              <a:t>Analysis questions</a:t>
            </a:r>
          </a:p>
          <a:p>
            <a:r>
              <a:rPr lang="en-DE" sz="1500">
                <a:latin typeface="Candara" panose="020E0502030303020204" pitchFamily="34" charset="0"/>
              </a:rPr>
              <a:t>Exploring answers to the questions </a:t>
            </a:r>
          </a:p>
          <a:p>
            <a:r>
              <a:rPr lang="en-DE" sz="1500">
                <a:latin typeface="Candara" panose="020E0502030303020204" pitchFamily="34" charset="0"/>
              </a:rPr>
              <a:t>Challenges </a:t>
            </a:r>
          </a:p>
          <a:p>
            <a:r>
              <a:rPr lang="en-DE" sz="1500">
                <a:latin typeface="Candara" panose="020E0502030303020204" pitchFamily="34" charset="0"/>
              </a:rPr>
              <a:t>Queries</a:t>
            </a:r>
          </a:p>
          <a:p>
            <a:r>
              <a:rPr lang="en-DE" sz="1500">
                <a:latin typeface="Candara" panose="020E0502030303020204" pitchFamily="34" charset="0"/>
              </a:rPr>
              <a:t>References</a:t>
            </a:r>
          </a:p>
          <a:p>
            <a:endParaRPr lang="en-DE" sz="1500">
              <a:latin typeface="Candara" panose="020E0502030303020204" pitchFamily="34" charset="0"/>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24E05DD1-EE94-6C2B-A63F-4087D0DF1B12}"/>
              </a:ext>
            </a:extLst>
          </p:cNvPr>
          <p:cNvSpPr>
            <a:spLocks noGrp="1"/>
          </p:cNvSpPr>
          <p:nvPr>
            <p:ph type="dt" sz="half" idx="10"/>
          </p:nvPr>
        </p:nvSpPr>
        <p:spPr/>
        <p:txBody>
          <a:bodyPr/>
          <a:lstStyle/>
          <a:p>
            <a:fld id="{DCC68923-AB18-4E21-8A4D-9D09D66E7B1B}" type="datetime1">
              <a:rPr lang="en-US" smtClean="0"/>
              <a:t>11/20/2023</a:t>
            </a:fld>
            <a:endParaRPr lang="en-US" dirty="0"/>
          </a:p>
        </p:txBody>
      </p:sp>
      <p:sp>
        <p:nvSpPr>
          <p:cNvPr id="7" name="Slide Number Placeholder 6">
            <a:extLst>
              <a:ext uri="{FF2B5EF4-FFF2-40B4-BE49-F238E27FC236}">
                <a16:creationId xmlns:a16="http://schemas.microsoft.com/office/drawing/2014/main" id="{11BE9282-B4F8-3959-18D8-EB8659CD6A35}"/>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1268331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7" descr="Graph">
            <a:extLst>
              <a:ext uri="{FF2B5EF4-FFF2-40B4-BE49-F238E27FC236}">
                <a16:creationId xmlns:a16="http://schemas.microsoft.com/office/drawing/2014/main" id="{AECADF61-011D-3B96-4C2D-9CD1D1B36227}"/>
              </a:ext>
            </a:extLst>
          </p:cNvPr>
          <p:cNvPicPr>
            <a:picLocks noChangeAspect="1"/>
          </p:cNvPicPr>
          <p:nvPr/>
        </p:nvPicPr>
        <p:blipFill rotWithShape="1">
          <a:blip r:embed="rId2">
            <a:duotone>
              <a:prstClr val="black"/>
              <a:schemeClr val="tx2">
                <a:tint val="45000"/>
                <a:satMod val="400000"/>
              </a:schemeClr>
            </a:duotone>
            <a:alphaModFix amt="25000"/>
          </a:blip>
          <a:srcRect t="3674" b="6326"/>
          <a:stretch/>
        </p:blipFill>
        <p:spPr>
          <a:xfrm>
            <a:off x="20" y="10"/>
            <a:ext cx="12191980" cy="6857990"/>
          </a:xfrm>
          <a:prstGeom prst="rect">
            <a:avLst/>
          </a:prstGeom>
        </p:spPr>
      </p:pic>
      <p:sp>
        <p:nvSpPr>
          <p:cNvPr id="2" name="TextBox 1">
            <a:extLst>
              <a:ext uri="{FF2B5EF4-FFF2-40B4-BE49-F238E27FC236}">
                <a16:creationId xmlns:a16="http://schemas.microsoft.com/office/drawing/2014/main" id="{DA886055-043B-C904-2852-7CCC9493CEF2}"/>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latin typeface="+mj-lt"/>
                <a:ea typeface="+mj-ea"/>
                <a:cs typeface="+mj-cs"/>
              </a:rPr>
              <a:t>Future Scope </a:t>
            </a:r>
          </a:p>
        </p:txBody>
      </p:sp>
      <p:sp>
        <p:nvSpPr>
          <p:cNvPr id="4" name="Date Placeholder 3">
            <a:extLst>
              <a:ext uri="{FF2B5EF4-FFF2-40B4-BE49-F238E27FC236}">
                <a16:creationId xmlns:a16="http://schemas.microsoft.com/office/drawing/2014/main" id="{F834843E-883E-1AAE-F92D-312BAF2BEA69}"/>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2C30A71B-A859-43C7-8E90-C0759FC2BAE8}" type="datetime1">
              <a:rPr lang="en-US">
                <a:solidFill>
                  <a:schemeClr val="tx1"/>
                </a:solidFill>
                <a:latin typeface="Calibri" panose="020F0502020204030204"/>
              </a:rPr>
              <a:pPr>
                <a:spcAft>
                  <a:spcPts val="600"/>
                </a:spcAft>
                <a:defRPr/>
              </a:pPr>
              <a:t>11/20/2023</a:t>
            </a:fld>
            <a:endParaRPr lang="en-US">
              <a:solidFill>
                <a:schemeClr val="tx1"/>
              </a:solidFill>
              <a:latin typeface="Calibri" panose="020F0502020204030204"/>
            </a:endParaRPr>
          </a:p>
        </p:txBody>
      </p:sp>
      <p:sp>
        <p:nvSpPr>
          <p:cNvPr id="6" name="Slide Number Placeholder 5">
            <a:extLst>
              <a:ext uri="{FF2B5EF4-FFF2-40B4-BE49-F238E27FC236}">
                <a16:creationId xmlns:a16="http://schemas.microsoft.com/office/drawing/2014/main" id="{3D924A81-A863-116E-FD04-E765245235E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69E57DC2-970A-4B3E-BB1C-7A09969E49DF}" type="slidenum">
              <a:rPr lang="en-US">
                <a:solidFill>
                  <a:schemeClr val="tx1"/>
                </a:solidFill>
                <a:latin typeface="Calibri" panose="020F0502020204030204"/>
              </a:rPr>
              <a:pPr>
                <a:spcAft>
                  <a:spcPts val="600"/>
                </a:spcAft>
                <a:defRPr/>
              </a:pPr>
              <a:t>20</a:t>
            </a:fld>
            <a:endParaRPr lang="en-US">
              <a:solidFill>
                <a:schemeClr val="tx1"/>
              </a:solidFill>
              <a:latin typeface="Calibri" panose="020F0502020204030204"/>
            </a:endParaRPr>
          </a:p>
        </p:txBody>
      </p:sp>
      <p:graphicFrame>
        <p:nvGraphicFramePr>
          <p:cNvPr id="16" name="TextBox 2">
            <a:extLst>
              <a:ext uri="{FF2B5EF4-FFF2-40B4-BE49-F238E27FC236}">
                <a16:creationId xmlns:a16="http://schemas.microsoft.com/office/drawing/2014/main" id="{9A4A652A-6DDC-54FA-C992-D7744E5EADC6}"/>
              </a:ext>
            </a:extLst>
          </p:cNvPr>
          <p:cNvGraphicFramePr/>
          <p:nvPr>
            <p:extLst>
              <p:ext uri="{D42A27DB-BD31-4B8C-83A1-F6EECF244321}">
                <p14:modId xmlns:p14="http://schemas.microsoft.com/office/powerpoint/2010/main" val="15290093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520621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gnifying glass and question mark">
            <a:extLst>
              <a:ext uri="{FF2B5EF4-FFF2-40B4-BE49-F238E27FC236}">
                <a16:creationId xmlns:a16="http://schemas.microsoft.com/office/drawing/2014/main" id="{E4A49EFC-B4F6-C614-3261-BC483F39F206}"/>
              </a:ext>
            </a:extLst>
          </p:cNvPr>
          <p:cNvPicPr>
            <a:picLocks noChangeAspect="1"/>
          </p:cNvPicPr>
          <p:nvPr/>
        </p:nvPicPr>
        <p:blipFill rotWithShape="1">
          <a:blip r:embed="rId2"/>
          <a:srcRect l="9500" t="9091" r="25864"/>
          <a:stretch/>
        </p:blipFill>
        <p:spPr>
          <a:xfrm>
            <a:off x="3523488" y="10"/>
            <a:ext cx="8668512" cy="6857990"/>
          </a:xfrm>
          <a:prstGeom prst="rect">
            <a:avLst/>
          </a:prstGeom>
        </p:spPr>
      </p:pic>
      <p:sp>
        <p:nvSpPr>
          <p:cNvPr id="36" name="Rectangle 3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F4B9112-C2CE-421F-9B28-060FE398BDD8}"/>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a:latin typeface="+mj-lt"/>
                <a:ea typeface="+mj-ea"/>
                <a:cs typeface="+mj-cs"/>
              </a:rPr>
              <a:t>QUESTION?</a:t>
            </a:r>
          </a:p>
        </p:txBody>
      </p:sp>
      <p:sp>
        <p:nvSpPr>
          <p:cNvPr id="38" name="Rectangle 3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54DEA328-7659-C951-6A55-AF8E8F493AD3}"/>
              </a:ext>
            </a:extLst>
          </p:cNvPr>
          <p:cNvSpPr>
            <a:spLocks noGrp="1"/>
          </p:cNvSpPr>
          <p:nvPr>
            <p:ph type="dt" sz="half" idx="10"/>
          </p:nvPr>
        </p:nvSpPr>
        <p:spPr/>
        <p:txBody>
          <a:bodyPr/>
          <a:lstStyle/>
          <a:p>
            <a:fld id="{0656B578-5CE7-4FAD-BE58-9A241AAA33EC}" type="datetime1">
              <a:rPr lang="en-US" smtClean="0"/>
              <a:t>11/20/2023</a:t>
            </a:fld>
            <a:endParaRPr lang="en-US" dirty="0"/>
          </a:p>
        </p:txBody>
      </p:sp>
      <p:sp>
        <p:nvSpPr>
          <p:cNvPr id="5" name="Slide Number Placeholder 4">
            <a:extLst>
              <a:ext uri="{FF2B5EF4-FFF2-40B4-BE49-F238E27FC236}">
                <a16:creationId xmlns:a16="http://schemas.microsoft.com/office/drawing/2014/main" id="{315B0FB6-ED40-ABE0-287A-3531952AE3E4}"/>
              </a:ext>
            </a:extLst>
          </p:cNvPr>
          <p:cNvSpPr>
            <a:spLocks noGrp="1"/>
          </p:cNvSpPr>
          <p:nvPr>
            <p:ph type="sldNum" sz="quarter" idx="12"/>
          </p:nvPr>
        </p:nvSpPr>
        <p:spPr/>
        <p:txBody>
          <a:bodyPr/>
          <a:lstStyle/>
          <a:p>
            <a:fld id="{69E57DC2-970A-4B3E-BB1C-7A09969E49DF}" type="slidenum">
              <a:rPr lang="en-US" smtClean="0"/>
              <a:t>21</a:t>
            </a:fld>
            <a:endParaRPr lang="en-US" dirty="0"/>
          </a:p>
        </p:txBody>
      </p:sp>
    </p:spTree>
    <p:extLst>
      <p:ext uri="{BB962C8B-B14F-4D97-AF65-F5344CB8AC3E}">
        <p14:creationId xmlns:p14="http://schemas.microsoft.com/office/powerpoint/2010/main" val="3520996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3" name="Freeform: Shape 2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2E55DD5-1C47-BCB1-4DFC-D5F9439BC13F}"/>
              </a:ext>
            </a:extLst>
          </p:cNvPr>
          <p:cNvSpPr txBox="1"/>
          <p:nvPr/>
        </p:nvSpPr>
        <p:spPr>
          <a:xfrm>
            <a:off x="643467" y="962319"/>
            <a:ext cx="3008238" cy="540469"/>
          </a:xfrm>
          <a:prstGeom prst="rect">
            <a:avLst/>
          </a:prstGeom>
          <a:noFill/>
        </p:spPr>
        <p:txBody>
          <a:bodyPr wrap="square" rtlCol="0">
            <a:spAutoFit/>
          </a:bodyPr>
          <a:lstStyle/>
          <a:p>
            <a:pPr defTabSz="832104">
              <a:spcAft>
                <a:spcPts val="600"/>
              </a:spcAft>
            </a:pPr>
            <a:r>
              <a:rPr lang="en-US" sz="2912" kern="0">
                <a:solidFill>
                  <a:schemeClr val="tx1"/>
                </a:solidFill>
                <a:latin typeface="Candara" panose="020E0502030303020204" pitchFamily="34" charset="0"/>
                <a:ea typeface="+mn-ea"/>
                <a:cs typeface="+mn-cs"/>
              </a:rPr>
              <a:t>Appendix</a:t>
            </a:r>
            <a:endParaRPr lang="en-AU" sz="3200">
              <a:latin typeface="Candara" panose="020E0502030303020204" pitchFamily="34" charset="0"/>
            </a:endParaRPr>
          </a:p>
        </p:txBody>
      </p:sp>
      <p:sp>
        <p:nvSpPr>
          <p:cNvPr id="10" name="TextBox 9">
            <a:extLst>
              <a:ext uri="{FF2B5EF4-FFF2-40B4-BE49-F238E27FC236}">
                <a16:creationId xmlns:a16="http://schemas.microsoft.com/office/drawing/2014/main" id="{632A9330-39F5-F857-BCFF-E42EFA045287}"/>
              </a:ext>
            </a:extLst>
          </p:cNvPr>
          <p:cNvSpPr txBox="1"/>
          <p:nvPr/>
        </p:nvSpPr>
        <p:spPr>
          <a:xfrm>
            <a:off x="643467" y="1783179"/>
            <a:ext cx="5363927" cy="596445"/>
          </a:xfrm>
          <a:prstGeom prst="rect">
            <a:avLst/>
          </a:prstGeom>
          <a:noFill/>
        </p:spPr>
        <p:txBody>
          <a:bodyPr wrap="square">
            <a:spAutoFit/>
          </a:bodyPr>
          <a:lstStyle/>
          <a:p>
            <a:pPr defTabSz="832104">
              <a:spcAft>
                <a:spcPts val="600"/>
              </a:spcAft>
            </a:pPr>
            <a:r>
              <a:rPr lang="en-DK" sz="1638" kern="1200" dirty="0">
                <a:solidFill>
                  <a:schemeClr val="tx1"/>
                </a:solidFill>
                <a:latin typeface="Candara" panose="020E0502030303020204" pitchFamily="34" charset="0"/>
                <a:ea typeface="+mn-ea"/>
                <a:cs typeface="+mn-cs"/>
              </a:rPr>
              <a:t>Q1: </a:t>
            </a:r>
            <a:r>
              <a:rPr lang="en-GB" sz="1638" kern="1200" dirty="0">
                <a:solidFill>
                  <a:schemeClr val="tx1"/>
                </a:solidFill>
                <a:latin typeface="Candara" panose="020E0502030303020204" pitchFamily="34" charset="0"/>
                <a:ea typeface="+mn-ea"/>
                <a:cs typeface="+mn-cs"/>
              </a:rPr>
              <a:t>In which Language most queries was fired and which day of the month</a:t>
            </a:r>
            <a:endParaRPr lang="en-AU" sz="1800" dirty="0">
              <a:latin typeface="Candara" panose="020E0502030303020204" pitchFamily="34" charset="0"/>
            </a:endParaRPr>
          </a:p>
        </p:txBody>
      </p:sp>
      <p:pic>
        <p:nvPicPr>
          <p:cNvPr id="12" name="Picture 11" descr="A screenshot of a computer program&#10;&#10;Description automatically generated">
            <a:extLst>
              <a:ext uri="{FF2B5EF4-FFF2-40B4-BE49-F238E27FC236}">
                <a16:creationId xmlns:a16="http://schemas.microsoft.com/office/drawing/2014/main" id="{CD55D739-47C8-36F8-4218-8509C71B35C7}"/>
              </a:ext>
            </a:extLst>
          </p:cNvPr>
          <p:cNvPicPr>
            <a:picLocks noChangeAspect="1"/>
          </p:cNvPicPr>
          <p:nvPr/>
        </p:nvPicPr>
        <p:blipFill>
          <a:blip r:embed="rId2"/>
          <a:stretch>
            <a:fillRect/>
          </a:stretch>
        </p:blipFill>
        <p:spPr>
          <a:xfrm>
            <a:off x="759425" y="2414993"/>
            <a:ext cx="5437932" cy="3437987"/>
          </a:xfrm>
          <a:prstGeom prst="rect">
            <a:avLst/>
          </a:prstGeom>
        </p:spPr>
      </p:pic>
      <p:sp>
        <p:nvSpPr>
          <p:cNvPr id="13" name="TextBox 12">
            <a:extLst>
              <a:ext uri="{FF2B5EF4-FFF2-40B4-BE49-F238E27FC236}">
                <a16:creationId xmlns:a16="http://schemas.microsoft.com/office/drawing/2014/main" id="{F50C6B15-6097-F465-9704-6D878D58E6D4}"/>
              </a:ext>
            </a:extLst>
          </p:cNvPr>
          <p:cNvSpPr txBox="1"/>
          <p:nvPr/>
        </p:nvSpPr>
        <p:spPr>
          <a:xfrm>
            <a:off x="6520317" y="1783178"/>
            <a:ext cx="4642583" cy="596445"/>
          </a:xfrm>
          <a:prstGeom prst="rect">
            <a:avLst/>
          </a:prstGeom>
          <a:noFill/>
        </p:spPr>
        <p:txBody>
          <a:bodyPr wrap="square" rtlCol="0">
            <a:spAutoFit/>
          </a:bodyPr>
          <a:lstStyle/>
          <a:p>
            <a:pPr defTabSz="832104">
              <a:spcAft>
                <a:spcPts val="600"/>
              </a:spcAft>
            </a:pPr>
            <a:r>
              <a:rPr lang="en-DK" sz="1638" kern="1200" dirty="0">
                <a:solidFill>
                  <a:srgbClr val="0F0F0F"/>
                </a:solidFill>
                <a:latin typeface="Söhne"/>
                <a:ea typeface="+mn-ea"/>
                <a:cs typeface="+mn-cs"/>
              </a:rPr>
              <a:t>Q2:</a:t>
            </a:r>
            <a:r>
              <a:rPr lang="en-GB" sz="1638" kern="1200" dirty="0">
                <a:solidFill>
                  <a:srgbClr val="0F0F0F"/>
                </a:solidFill>
                <a:latin typeface="Söhne"/>
                <a:ea typeface="+mn-ea"/>
                <a:cs typeface="+mn-cs"/>
              </a:rPr>
              <a:t>How has the distribution of active users evolved days</a:t>
            </a:r>
            <a:r>
              <a:rPr lang="en-DK" sz="1638" kern="1200" dirty="0">
                <a:solidFill>
                  <a:srgbClr val="0F0F0F"/>
                </a:solidFill>
                <a:latin typeface="Söhne"/>
                <a:ea typeface="+mn-ea"/>
                <a:cs typeface="+mn-cs"/>
              </a:rPr>
              <a:t> </a:t>
            </a:r>
            <a:r>
              <a:rPr lang="en-GB" sz="1638" kern="1200" dirty="0">
                <a:solidFill>
                  <a:srgbClr val="0F0F0F"/>
                </a:solidFill>
                <a:latin typeface="Söhne"/>
                <a:ea typeface="+mn-ea"/>
                <a:cs typeface="+mn-cs"/>
              </a:rPr>
              <a:t>of the week</a:t>
            </a:r>
            <a:r>
              <a:rPr lang="en-DK" sz="1638" kern="1200" dirty="0">
                <a:solidFill>
                  <a:srgbClr val="0F0F0F"/>
                </a:solidFill>
                <a:latin typeface="Söhne"/>
                <a:ea typeface="+mn-ea"/>
                <a:cs typeface="+mn-cs"/>
              </a:rPr>
              <a:t> over 2006</a:t>
            </a:r>
            <a:r>
              <a:rPr lang="en-GB" sz="1638" kern="1200" dirty="0">
                <a:solidFill>
                  <a:srgbClr val="0F0F0F"/>
                </a:solidFill>
                <a:latin typeface="Söhne"/>
                <a:ea typeface="+mn-ea"/>
                <a:cs typeface="+mn-cs"/>
              </a:rPr>
              <a:t>?</a:t>
            </a:r>
            <a:endParaRPr lang="en-AU" dirty="0"/>
          </a:p>
        </p:txBody>
      </p:sp>
      <p:pic>
        <p:nvPicPr>
          <p:cNvPr id="15" name="Picture 14" descr="A screenshot of a computer program&#10;&#10;Description automatically generated">
            <a:extLst>
              <a:ext uri="{FF2B5EF4-FFF2-40B4-BE49-F238E27FC236}">
                <a16:creationId xmlns:a16="http://schemas.microsoft.com/office/drawing/2014/main" id="{14C04CFD-57DA-8FD2-E33D-EA20C4A38537}"/>
              </a:ext>
            </a:extLst>
          </p:cNvPr>
          <p:cNvPicPr>
            <a:picLocks noChangeAspect="1"/>
          </p:cNvPicPr>
          <p:nvPr/>
        </p:nvPicPr>
        <p:blipFill>
          <a:blip r:embed="rId3"/>
          <a:stretch>
            <a:fillRect/>
          </a:stretch>
        </p:blipFill>
        <p:spPr>
          <a:xfrm>
            <a:off x="6520317" y="2372293"/>
            <a:ext cx="5028216" cy="3523386"/>
          </a:xfrm>
          <a:prstGeom prst="rect">
            <a:avLst/>
          </a:prstGeom>
        </p:spPr>
      </p:pic>
      <p:sp>
        <p:nvSpPr>
          <p:cNvPr id="16" name="Date Placeholder 15">
            <a:extLst>
              <a:ext uri="{FF2B5EF4-FFF2-40B4-BE49-F238E27FC236}">
                <a16:creationId xmlns:a16="http://schemas.microsoft.com/office/drawing/2014/main" id="{56E03AAF-50CA-38C3-A79E-B02C3AA8F124}"/>
              </a:ext>
            </a:extLst>
          </p:cNvPr>
          <p:cNvSpPr>
            <a:spLocks noGrp="1"/>
          </p:cNvSpPr>
          <p:nvPr>
            <p:ph type="dt" sz="half" idx="10"/>
          </p:nvPr>
        </p:nvSpPr>
        <p:spPr/>
        <p:txBody>
          <a:bodyPr/>
          <a:lstStyle/>
          <a:p>
            <a:fld id="{C76187E6-3F3C-473B-A184-B65783A10096}" type="datetime1">
              <a:rPr lang="en-US" smtClean="0"/>
              <a:t>11/20/2023</a:t>
            </a:fld>
            <a:endParaRPr lang="en-US" dirty="0"/>
          </a:p>
        </p:txBody>
      </p:sp>
      <p:sp>
        <p:nvSpPr>
          <p:cNvPr id="17" name="Slide Number Placeholder 16">
            <a:extLst>
              <a:ext uri="{FF2B5EF4-FFF2-40B4-BE49-F238E27FC236}">
                <a16:creationId xmlns:a16="http://schemas.microsoft.com/office/drawing/2014/main" id="{14780C0D-4128-DB45-D138-FDB5783F6D9F}"/>
              </a:ext>
            </a:extLst>
          </p:cNvPr>
          <p:cNvSpPr>
            <a:spLocks noGrp="1"/>
          </p:cNvSpPr>
          <p:nvPr>
            <p:ph type="sldNum" sz="quarter" idx="12"/>
          </p:nvPr>
        </p:nvSpPr>
        <p:spPr/>
        <p:txBody>
          <a:bodyPr/>
          <a:lstStyle/>
          <a:p>
            <a:fld id="{69E57DC2-970A-4B3E-BB1C-7A09969E49DF}" type="slidenum">
              <a:rPr lang="en-US" smtClean="0"/>
              <a:t>22</a:t>
            </a:fld>
            <a:endParaRPr lang="en-US" dirty="0"/>
          </a:p>
        </p:txBody>
      </p:sp>
    </p:spTree>
    <p:extLst>
      <p:ext uri="{BB962C8B-B14F-4D97-AF65-F5344CB8AC3E}">
        <p14:creationId xmlns:p14="http://schemas.microsoft.com/office/powerpoint/2010/main" val="358830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7" name="Freeform: Shape 16">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08E0453-F5D4-2058-3A9A-BFA84D754D22}"/>
              </a:ext>
            </a:extLst>
          </p:cNvPr>
          <p:cNvSpPr txBox="1"/>
          <p:nvPr/>
        </p:nvSpPr>
        <p:spPr>
          <a:xfrm>
            <a:off x="643467" y="1326954"/>
            <a:ext cx="5014672" cy="961545"/>
          </a:xfrm>
          <a:prstGeom prst="rect">
            <a:avLst/>
          </a:prstGeom>
          <a:noFill/>
        </p:spPr>
        <p:txBody>
          <a:bodyPr wrap="square">
            <a:spAutoFit/>
          </a:bodyPr>
          <a:lstStyle/>
          <a:p>
            <a:pPr defTabSz="773857">
              <a:spcAft>
                <a:spcPts val="558"/>
              </a:spcAft>
            </a:pPr>
            <a:r>
              <a:rPr lang="en-DK" sz="1523" kern="1200" dirty="0">
                <a:solidFill>
                  <a:schemeClr val="tx1"/>
                </a:solidFill>
                <a:latin typeface="Candara" panose="020E0502030303020204" pitchFamily="34" charset="0"/>
                <a:ea typeface="+mn-ea"/>
                <a:cs typeface="+mn-cs"/>
              </a:rPr>
              <a:t>Q3: </a:t>
            </a:r>
            <a:r>
              <a:rPr lang="en-GB" sz="1674" kern="1200" dirty="0">
                <a:solidFill>
                  <a:schemeClr val="tx1"/>
                </a:solidFill>
                <a:latin typeface="Candara" panose="020E0502030303020204" pitchFamily="34" charset="0"/>
                <a:ea typeface="+mn-ea"/>
                <a:cs typeface="+mn-cs"/>
              </a:rPr>
              <a:t>How do total clicks and average page rank vary across different movie domains?</a:t>
            </a:r>
            <a:endParaRPr lang="en-US" sz="1674" kern="1200" dirty="0">
              <a:solidFill>
                <a:schemeClr val="tx1"/>
              </a:solidFill>
              <a:latin typeface="Candara" panose="020E0502030303020204" pitchFamily="34" charset="0"/>
              <a:ea typeface="+mn-ea"/>
              <a:cs typeface="+mn-cs"/>
            </a:endParaRPr>
          </a:p>
          <a:p>
            <a:pPr defTabSz="832104">
              <a:spcAft>
                <a:spcPts val="600"/>
              </a:spcAft>
            </a:pPr>
            <a:endParaRPr lang="en-AU" sz="1800" dirty="0">
              <a:latin typeface="Candara" panose="020E0502030303020204" pitchFamily="34" charset="0"/>
            </a:endParaRPr>
          </a:p>
        </p:txBody>
      </p:sp>
      <p:sp>
        <p:nvSpPr>
          <p:cNvPr id="3" name="TextBox 2">
            <a:extLst>
              <a:ext uri="{FF2B5EF4-FFF2-40B4-BE49-F238E27FC236}">
                <a16:creationId xmlns:a16="http://schemas.microsoft.com/office/drawing/2014/main" id="{E55EB5DE-06F8-2BBB-8FA5-7F11792CAA97}"/>
              </a:ext>
            </a:extLst>
          </p:cNvPr>
          <p:cNvSpPr txBox="1"/>
          <p:nvPr/>
        </p:nvSpPr>
        <p:spPr>
          <a:xfrm>
            <a:off x="6453857" y="1326954"/>
            <a:ext cx="5094676" cy="961545"/>
          </a:xfrm>
          <a:prstGeom prst="rect">
            <a:avLst/>
          </a:prstGeom>
          <a:noFill/>
        </p:spPr>
        <p:txBody>
          <a:bodyPr wrap="square" rtlCol="0">
            <a:spAutoFit/>
          </a:bodyPr>
          <a:lstStyle/>
          <a:p>
            <a:pPr defTabSz="773857">
              <a:spcAft>
                <a:spcPts val="558"/>
              </a:spcAft>
            </a:pPr>
            <a:r>
              <a:rPr lang="en-DK" sz="1523" kern="1200" dirty="0">
                <a:solidFill>
                  <a:srgbClr val="0F0F0F"/>
                </a:solidFill>
                <a:latin typeface="Söhne"/>
                <a:ea typeface="+mn-ea"/>
                <a:cs typeface="+mn-cs"/>
              </a:rPr>
              <a:t>Q4:</a:t>
            </a:r>
            <a:r>
              <a:rPr lang="en-GB" sz="1674" kern="1200" dirty="0">
                <a:solidFill>
                  <a:schemeClr val="tx1"/>
                </a:solidFill>
                <a:latin typeface="+mn-lt"/>
                <a:ea typeface="+mn-ea"/>
                <a:cs typeface="+mn-cs"/>
              </a:rPr>
              <a:t>What is the distribution of movie genres, total revenue, and average popularity for the year 2006?</a:t>
            </a:r>
            <a:endParaRPr lang="en-US" sz="1674" kern="1200" dirty="0">
              <a:solidFill>
                <a:schemeClr val="tx1"/>
              </a:solidFill>
              <a:latin typeface="+mn-lt"/>
              <a:ea typeface="+mn-ea"/>
              <a:cs typeface="+mn-cs"/>
            </a:endParaRPr>
          </a:p>
          <a:p>
            <a:pPr defTabSz="832104">
              <a:spcAft>
                <a:spcPts val="600"/>
              </a:spcAft>
            </a:pPr>
            <a:endParaRPr lang="en-AU" dirty="0"/>
          </a:p>
        </p:txBody>
      </p:sp>
      <p:pic>
        <p:nvPicPr>
          <p:cNvPr id="9" name="Picture 8" descr="A screenshot of a computer program&#10;&#10;Description automatically generated">
            <a:extLst>
              <a:ext uri="{FF2B5EF4-FFF2-40B4-BE49-F238E27FC236}">
                <a16:creationId xmlns:a16="http://schemas.microsoft.com/office/drawing/2014/main" id="{008B0244-3B48-A439-39F9-4F59F373A5EC}"/>
              </a:ext>
            </a:extLst>
          </p:cNvPr>
          <p:cNvPicPr>
            <a:picLocks noChangeAspect="1"/>
          </p:cNvPicPr>
          <p:nvPr/>
        </p:nvPicPr>
        <p:blipFill>
          <a:blip r:embed="rId2"/>
          <a:stretch>
            <a:fillRect/>
          </a:stretch>
        </p:blipFill>
        <p:spPr>
          <a:xfrm>
            <a:off x="6315393" y="1956954"/>
            <a:ext cx="5371604" cy="3764153"/>
          </a:xfrm>
          <a:prstGeom prst="rect">
            <a:avLst/>
          </a:prstGeom>
        </p:spPr>
      </p:pic>
      <p:sp>
        <p:nvSpPr>
          <p:cNvPr id="10" name="Date Placeholder 9">
            <a:extLst>
              <a:ext uri="{FF2B5EF4-FFF2-40B4-BE49-F238E27FC236}">
                <a16:creationId xmlns:a16="http://schemas.microsoft.com/office/drawing/2014/main" id="{85E98596-55CD-D4B5-F86B-5F13919D3F08}"/>
              </a:ext>
            </a:extLst>
          </p:cNvPr>
          <p:cNvSpPr>
            <a:spLocks noGrp="1"/>
          </p:cNvSpPr>
          <p:nvPr>
            <p:ph type="dt" sz="half" idx="10"/>
          </p:nvPr>
        </p:nvSpPr>
        <p:spPr/>
        <p:txBody>
          <a:bodyPr/>
          <a:lstStyle/>
          <a:p>
            <a:fld id="{2A9BFD60-0AFF-4C65-A5DA-380B4A4AAA64}" type="datetime1">
              <a:rPr lang="en-US" smtClean="0"/>
              <a:t>11/20/2023</a:t>
            </a:fld>
            <a:endParaRPr lang="en-US" dirty="0"/>
          </a:p>
        </p:txBody>
      </p:sp>
      <p:sp>
        <p:nvSpPr>
          <p:cNvPr id="11" name="Slide Number Placeholder 10">
            <a:extLst>
              <a:ext uri="{FF2B5EF4-FFF2-40B4-BE49-F238E27FC236}">
                <a16:creationId xmlns:a16="http://schemas.microsoft.com/office/drawing/2014/main" id="{A10A45E9-6F21-E52A-594A-ACC842360276}"/>
              </a:ext>
            </a:extLst>
          </p:cNvPr>
          <p:cNvSpPr>
            <a:spLocks noGrp="1"/>
          </p:cNvSpPr>
          <p:nvPr>
            <p:ph type="sldNum" sz="quarter" idx="12"/>
          </p:nvPr>
        </p:nvSpPr>
        <p:spPr/>
        <p:txBody>
          <a:bodyPr/>
          <a:lstStyle/>
          <a:p>
            <a:fld id="{69E57DC2-970A-4B3E-BB1C-7A09969E49DF}" type="slidenum">
              <a:rPr lang="en-US" smtClean="0"/>
              <a:t>23</a:t>
            </a:fld>
            <a:endParaRPr lang="en-US" dirty="0"/>
          </a:p>
        </p:txBody>
      </p:sp>
      <p:pic>
        <p:nvPicPr>
          <p:cNvPr id="6" name="Picture 5" descr="A screenshot of a computer program&#10;&#10;Description automatically generated">
            <a:extLst>
              <a:ext uri="{FF2B5EF4-FFF2-40B4-BE49-F238E27FC236}">
                <a16:creationId xmlns:a16="http://schemas.microsoft.com/office/drawing/2014/main" id="{4ECB7A5A-0DC8-7328-EB4B-65AA84F10A59}"/>
              </a:ext>
            </a:extLst>
          </p:cNvPr>
          <p:cNvPicPr>
            <a:picLocks noChangeAspect="1"/>
          </p:cNvPicPr>
          <p:nvPr/>
        </p:nvPicPr>
        <p:blipFill>
          <a:blip r:embed="rId3"/>
          <a:stretch>
            <a:fillRect/>
          </a:stretch>
        </p:blipFill>
        <p:spPr>
          <a:xfrm>
            <a:off x="732806" y="1956955"/>
            <a:ext cx="5016818" cy="3714878"/>
          </a:xfrm>
          <a:prstGeom prst="rect">
            <a:avLst/>
          </a:prstGeom>
        </p:spPr>
      </p:pic>
    </p:spTree>
    <p:extLst>
      <p:ext uri="{BB962C8B-B14F-4D97-AF65-F5344CB8AC3E}">
        <p14:creationId xmlns:p14="http://schemas.microsoft.com/office/powerpoint/2010/main" val="848684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7652198-4E19-4BFC-46C3-A41B79591575}"/>
              </a:ext>
            </a:extLst>
          </p:cNvPr>
          <p:cNvSpPr txBox="1"/>
          <p:nvPr/>
        </p:nvSpPr>
        <p:spPr>
          <a:xfrm>
            <a:off x="643467" y="845822"/>
            <a:ext cx="4788802" cy="334205"/>
          </a:xfrm>
          <a:prstGeom prst="rect">
            <a:avLst/>
          </a:prstGeom>
          <a:noFill/>
        </p:spPr>
        <p:txBody>
          <a:bodyPr wrap="square">
            <a:spAutoFit/>
          </a:bodyPr>
          <a:lstStyle/>
          <a:p>
            <a:pPr defTabSz="735164">
              <a:spcAft>
                <a:spcPts val="530"/>
              </a:spcAft>
            </a:pPr>
            <a:r>
              <a:rPr lang="en-DK" sz="1447" kern="1200">
                <a:solidFill>
                  <a:schemeClr val="tx1"/>
                </a:solidFill>
                <a:latin typeface="Candara" panose="020E0502030303020204" pitchFamily="34" charset="0"/>
                <a:ea typeface="+mn-ea"/>
                <a:cs typeface="+mn-cs"/>
              </a:rPr>
              <a:t>Q5: </a:t>
            </a:r>
            <a:r>
              <a:rPr lang="en-GB" sz="1590" kern="1200">
                <a:solidFill>
                  <a:schemeClr val="tx1"/>
                </a:solidFill>
                <a:latin typeface="Candara" panose="020E0502030303020204" pitchFamily="34" charset="0"/>
                <a:ea typeface="+mn-ea"/>
                <a:cs typeface="+mn-cs"/>
              </a:rPr>
              <a:t>Does the popularity has impact on the revenue</a:t>
            </a:r>
            <a:endParaRPr lang="en-AU" sz="1800">
              <a:latin typeface="Candara" panose="020E0502030303020204" pitchFamily="34" charset="0"/>
            </a:endParaRPr>
          </a:p>
        </p:txBody>
      </p:sp>
      <p:sp>
        <p:nvSpPr>
          <p:cNvPr id="3" name="TextBox 2">
            <a:extLst>
              <a:ext uri="{FF2B5EF4-FFF2-40B4-BE49-F238E27FC236}">
                <a16:creationId xmlns:a16="http://schemas.microsoft.com/office/drawing/2014/main" id="{D413CCB0-E224-5181-4DF5-D762C36B0AB0}"/>
              </a:ext>
            </a:extLst>
          </p:cNvPr>
          <p:cNvSpPr txBox="1"/>
          <p:nvPr/>
        </p:nvSpPr>
        <p:spPr>
          <a:xfrm>
            <a:off x="6683330" y="850868"/>
            <a:ext cx="4865203" cy="334205"/>
          </a:xfrm>
          <a:prstGeom prst="rect">
            <a:avLst/>
          </a:prstGeom>
          <a:noFill/>
        </p:spPr>
        <p:txBody>
          <a:bodyPr wrap="square" rtlCol="0">
            <a:spAutoFit/>
          </a:bodyPr>
          <a:lstStyle/>
          <a:p>
            <a:pPr defTabSz="735164">
              <a:spcAft>
                <a:spcPts val="530"/>
              </a:spcAft>
            </a:pPr>
            <a:r>
              <a:rPr lang="en-DK" sz="1447" kern="1200" dirty="0">
                <a:solidFill>
                  <a:srgbClr val="0F0F0F"/>
                </a:solidFill>
                <a:latin typeface="Söhne"/>
                <a:ea typeface="+mn-ea"/>
                <a:cs typeface="+mn-cs"/>
              </a:rPr>
              <a:t>Q6:</a:t>
            </a:r>
            <a:r>
              <a:rPr lang="en-GB" sz="1590" kern="1200" dirty="0">
                <a:solidFill>
                  <a:schemeClr val="tx1"/>
                </a:solidFill>
                <a:latin typeface="+mn-lt"/>
                <a:ea typeface="+mn-ea"/>
                <a:cs typeface="+mn-cs"/>
              </a:rPr>
              <a:t>Movie Popularity Trends by Genre Over Time</a:t>
            </a:r>
            <a:endParaRPr lang="en-AU" dirty="0"/>
          </a:p>
        </p:txBody>
      </p:sp>
      <p:pic>
        <p:nvPicPr>
          <p:cNvPr id="6" name="Picture 5" descr="A screenshot of a computer&#10;&#10;Description automatically generated">
            <a:extLst>
              <a:ext uri="{FF2B5EF4-FFF2-40B4-BE49-F238E27FC236}">
                <a16:creationId xmlns:a16="http://schemas.microsoft.com/office/drawing/2014/main" id="{E7136C62-8CD0-F04B-E00D-D4FE69D700BB}"/>
              </a:ext>
            </a:extLst>
          </p:cNvPr>
          <p:cNvPicPr>
            <a:picLocks noChangeAspect="1"/>
          </p:cNvPicPr>
          <p:nvPr/>
        </p:nvPicPr>
        <p:blipFill>
          <a:blip r:embed="rId2"/>
          <a:stretch>
            <a:fillRect/>
          </a:stretch>
        </p:blipFill>
        <p:spPr>
          <a:xfrm>
            <a:off x="769501" y="1366068"/>
            <a:ext cx="5468291" cy="3275226"/>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B2D7DC27-4A85-6D6C-7464-B500FAEFEF75}"/>
              </a:ext>
            </a:extLst>
          </p:cNvPr>
          <p:cNvPicPr>
            <a:picLocks noChangeAspect="1"/>
          </p:cNvPicPr>
          <p:nvPr/>
        </p:nvPicPr>
        <p:blipFill>
          <a:blip r:embed="rId3"/>
          <a:stretch>
            <a:fillRect/>
          </a:stretch>
        </p:blipFill>
        <p:spPr>
          <a:xfrm>
            <a:off x="6661592" y="1366068"/>
            <a:ext cx="4361521" cy="3275226"/>
          </a:xfrm>
          <a:prstGeom prst="rect">
            <a:avLst/>
          </a:prstGeom>
        </p:spPr>
      </p:pic>
      <p:sp>
        <p:nvSpPr>
          <p:cNvPr id="11" name="Date Placeholder 10">
            <a:extLst>
              <a:ext uri="{FF2B5EF4-FFF2-40B4-BE49-F238E27FC236}">
                <a16:creationId xmlns:a16="http://schemas.microsoft.com/office/drawing/2014/main" id="{CA727F18-9C7F-C7F3-2EFC-623C9E9B13B4}"/>
              </a:ext>
            </a:extLst>
          </p:cNvPr>
          <p:cNvSpPr>
            <a:spLocks noGrp="1"/>
          </p:cNvSpPr>
          <p:nvPr>
            <p:ph type="dt" sz="half" idx="10"/>
          </p:nvPr>
        </p:nvSpPr>
        <p:spPr/>
        <p:txBody>
          <a:bodyPr/>
          <a:lstStyle/>
          <a:p>
            <a:fld id="{B94D1DC1-F1D5-47A9-A6E0-A6ED0170A9AD}" type="datetime1">
              <a:rPr lang="en-US" smtClean="0"/>
              <a:t>11/20/2023</a:t>
            </a:fld>
            <a:endParaRPr lang="en-US" dirty="0"/>
          </a:p>
        </p:txBody>
      </p:sp>
      <p:sp>
        <p:nvSpPr>
          <p:cNvPr id="12" name="Slide Number Placeholder 11">
            <a:extLst>
              <a:ext uri="{FF2B5EF4-FFF2-40B4-BE49-F238E27FC236}">
                <a16:creationId xmlns:a16="http://schemas.microsoft.com/office/drawing/2014/main" id="{33DDEB0F-4906-5FA4-54C6-243374C256C7}"/>
              </a:ext>
            </a:extLst>
          </p:cNvPr>
          <p:cNvSpPr>
            <a:spLocks noGrp="1"/>
          </p:cNvSpPr>
          <p:nvPr>
            <p:ph type="sldNum" sz="quarter" idx="12"/>
          </p:nvPr>
        </p:nvSpPr>
        <p:spPr/>
        <p:txBody>
          <a:bodyPr/>
          <a:lstStyle/>
          <a:p>
            <a:fld id="{69E57DC2-970A-4B3E-BB1C-7A09969E49DF}" type="slidenum">
              <a:rPr lang="en-US" smtClean="0"/>
              <a:t>24</a:t>
            </a:fld>
            <a:endParaRPr lang="en-US" dirty="0"/>
          </a:p>
        </p:txBody>
      </p:sp>
    </p:spTree>
    <p:extLst>
      <p:ext uri="{BB962C8B-B14F-4D97-AF65-F5344CB8AC3E}">
        <p14:creationId xmlns:p14="http://schemas.microsoft.com/office/powerpoint/2010/main" val="2347783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1EA3A1F-FFAB-3671-F14B-4ED33F52285C}"/>
              </a:ext>
            </a:extLst>
          </p:cNvPr>
          <p:cNvSpPr txBox="1"/>
          <p:nvPr/>
        </p:nvSpPr>
        <p:spPr>
          <a:xfrm>
            <a:off x="643467" y="845822"/>
            <a:ext cx="10136452" cy="597216"/>
          </a:xfrm>
          <a:prstGeom prst="rect">
            <a:avLst/>
          </a:prstGeom>
          <a:noFill/>
        </p:spPr>
        <p:txBody>
          <a:bodyPr wrap="square">
            <a:spAutoFit/>
          </a:bodyPr>
          <a:lstStyle/>
          <a:p>
            <a:pPr defTabSz="735164">
              <a:spcAft>
                <a:spcPts val="530"/>
              </a:spcAft>
            </a:pPr>
            <a:r>
              <a:rPr lang="en-DK" sz="1447" kern="1200">
                <a:solidFill>
                  <a:schemeClr val="tx1"/>
                </a:solidFill>
                <a:latin typeface="Candara" panose="020E0502030303020204" pitchFamily="34" charset="0"/>
                <a:ea typeface="+mn-ea"/>
                <a:cs typeface="+mn-cs"/>
              </a:rPr>
              <a:t>Q7: </a:t>
            </a:r>
            <a:r>
              <a:rPr lang="en-GB" sz="1590" kern="1200">
                <a:solidFill>
                  <a:schemeClr val="tx1"/>
                </a:solidFill>
                <a:latin typeface="Candara" panose="020E0502030303020204" pitchFamily="34" charset="0"/>
                <a:ea typeface="+mn-ea"/>
                <a:cs typeface="+mn-cs"/>
              </a:rPr>
              <a:t>Is there a correlation between the collaboration of specific cast and crew members and the revenue of the movies they worked on?</a:t>
            </a:r>
            <a:endParaRPr lang="en-AU" sz="1800" dirty="0">
              <a:latin typeface="Candara" panose="020E0502030303020204" pitchFamily="34" charset="0"/>
            </a:endParaRPr>
          </a:p>
        </p:txBody>
      </p:sp>
      <p:pic>
        <p:nvPicPr>
          <p:cNvPr id="9" name="Picture 8" descr="A screenshot of a computer&#10;&#10;Description automatically generated">
            <a:extLst>
              <a:ext uri="{FF2B5EF4-FFF2-40B4-BE49-F238E27FC236}">
                <a16:creationId xmlns:a16="http://schemas.microsoft.com/office/drawing/2014/main" id="{39AF1C16-426C-F0A7-0B58-B3AA938FA42E}"/>
              </a:ext>
            </a:extLst>
          </p:cNvPr>
          <p:cNvPicPr>
            <a:picLocks noChangeAspect="1"/>
          </p:cNvPicPr>
          <p:nvPr/>
        </p:nvPicPr>
        <p:blipFill>
          <a:blip r:embed="rId2"/>
          <a:stretch>
            <a:fillRect/>
          </a:stretch>
        </p:blipFill>
        <p:spPr>
          <a:xfrm>
            <a:off x="759666" y="1469838"/>
            <a:ext cx="8920116" cy="4582264"/>
          </a:xfrm>
          <a:prstGeom prst="rect">
            <a:avLst/>
          </a:prstGeom>
        </p:spPr>
      </p:pic>
      <p:sp>
        <p:nvSpPr>
          <p:cNvPr id="10" name="Date Placeholder 9">
            <a:extLst>
              <a:ext uri="{FF2B5EF4-FFF2-40B4-BE49-F238E27FC236}">
                <a16:creationId xmlns:a16="http://schemas.microsoft.com/office/drawing/2014/main" id="{AA468EE1-637D-6754-E601-7B12EF9C34E0}"/>
              </a:ext>
            </a:extLst>
          </p:cNvPr>
          <p:cNvSpPr>
            <a:spLocks noGrp="1"/>
          </p:cNvSpPr>
          <p:nvPr>
            <p:ph type="dt" sz="half" idx="10"/>
          </p:nvPr>
        </p:nvSpPr>
        <p:spPr/>
        <p:txBody>
          <a:bodyPr/>
          <a:lstStyle/>
          <a:p>
            <a:fld id="{46D528A0-C592-4F3C-A51A-A0526397C3F2}" type="datetime1">
              <a:rPr lang="en-US" smtClean="0"/>
              <a:t>11/20/2023</a:t>
            </a:fld>
            <a:endParaRPr lang="en-US" dirty="0"/>
          </a:p>
        </p:txBody>
      </p:sp>
      <p:sp>
        <p:nvSpPr>
          <p:cNvPr id="11" name="Slide Number Placeholder 10">
            <a:extLst>
              <a:ext uri="{FF2B5EF4-FFF2-40B4-BE49-F238E27FC236}">
                <a16:creationId xmlns:a16="http://schemas.microsoft.com/office/drawing/2014/main" id="{685D10EB-ACEB-01F1-4933-250ECC8AEE0F}"/>
              </a:ext>
            </a:extLst>
          </p:cNvPr>
          <p:cNvSpPr>
            <a:spLocks noGrp="1"/>
          </p:cNvSpPr>
          <p:nvPr>
            <p:ph type="sldNum" sz="quarter" idx="12"/>
          </p:nvPr>
        </p:nvSpPr>
        <p:spPr/>
        <p:txBody>
          <a:bodyPr/>
          <a:lstStyle/>
          <a:p>
            <a:fld id="{69E57DC2-970A-4B3E-BB1C-7A09969E49DF}" type="slidenum">
              <a:rPr lang="en-US" smtClean="0"/>
              <a:t>25</a:t>
            </a:fld>
            <a:endParaRPr lang="en-US" dirty="0"/>
          </a:p>
        </p:txBody>
      </p:sp>
    </p:spTree>
    <p:extLst>
      <p:ext uri="{BB962C8B-B14F-4D97-AF65-F5344CB8AC3E}">
        <p14:creationId xmlns:p14="http://schemas.microsoft.com/office/powerpoint/2010/main" val="3337411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ight Triangle 12">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5C8187DE-75D3-8149-3D8E-3F925426AC8E}"/>
              </a:ext>
            </a:extLst>
          </p:cNvPr>
          <p:cNvSpPr txBox="1"/>
          <p:nvPr/>
        </p:nvSpPr>
        <p:spPr>
          <a:xfrm>
            <a:off x="962163" y="2949382"/>
            <a:ext cx="2753188" cy="428451"/>
          </a:xfrm>
          <a:prstGeom prst="rect">
            <a:avLst/>
          </a:prstGeom>
          <a:noFill/>
        </p:spPr>
        <p:txBody>
          <a:bodyPr wrap="square" rtlCol="0">
            <a:spAutoFit/>
          </a:bodyPr>
          <a:lstStyle/>
          <a:p>
            <a:pPr defTabSz="832104">
              <a:spcAft>
                <a:spcPts val="600"/>
              </a:spcAft>
            </a:pPr>
            <a:r>
              <a:rPr lang="en-DK" sz="2184" kern="1200">
                <a:solidFill>
                  <a:schemeClr val="tx1"/>
                </a:solidFill>
                <a:latin typeface="Candara" panose="020E0502030303020204" pitchFamily="34" charset="0"/>
                <a:ea typeface="+mn-ea"/>
                <a:cs typeface="+mn-cs"/>
              </a:rPr>
              <a:t>Reference </a:t>
            </a:r>
            <a:endParaRPr lang="en-AU" sz="2400">
              <a:latin typeface="Candara" panose="020E0502030303020204" pitchFamily="34" charset="0"/>
            </a:endParaRPr>
          </a:p>
        </p:txBody>
      </p:sp>
      <p:sp>
        <p:nvSpPr>
          <p:cNvPr id="3" name="TextBox 2">
            <a:extLst>
              <a:ext uri="{FF2B5EF4-FFF2-40B4-BE49-F238E27FC236}">
                <a16:creationId xmlns:a16="http://schemas.microsoft.com/office/drawing/2014/main" id="{CEDBC9BE-91C1-7883-9CEA-C8FC98C30ED1}"/>
              </a:ext>
            </a:extLst>
          </p:cNvPr>
          <p:cNvSpPr txBox="1"/>
          <p:nvPr/>
        </p:nvSpPr>
        <p:spPr>
          <a:xfrm>
            <a:off x="962163" y="3529746"/>
            <a:ext cx="7746709" cy="344390"/>
          </a:xfrm>
          <a:prstGeom prst="rect">
            <a:avLst/>
          </a:prstGeom>
          <a:noFill/>
        </p:spPr>
        <p:txBody>
          <a:bodyPr wrap="square" rtlCol="0">
            <a:spAutoFit/>
          </a:bodyPr>
          <a:lstStyle/>
          <a:p>
            <a:pPr marL="260033" indent="-260033" defTabSz="832104">
              <a:spcAft>
                <a:spcPts val="600"/>
              </a:spcAft>
              <a:buFont typeface="Arial" panose="020B0604020202020204" pitchFamily="34" charset="0"/>
              <a:buChar char="•"/>
            </a:pPr>
            <a:r>
              <a:rPr lang="en-DK" sz="1638" b="1" kern="1200">
                <a:solidFill>
                  <a:schemeClr val="tx1"/>
                </a:solidFill>
                <a:latin typeface="+mn-lt"/>
                <a:ea typeface="+mn-ea"/>
                <a:cs typeface="+mn-cs"/>
              </a:rPr>
              <a:t>Dataset: </a:t>
            </a:r>
            <a:r>
              <a:rPr lang="en-DK" sz="1638" kern="1200">
                <a:solidFill>
                  <a:schemeClr val="tx1"/>
                </a:solidFill>
                <a:latin typeface="+mn-lt"/>
                <a:ea typeface="+mn-ea"/>
                <a:cs typeface="+mn-cs"/>
              </a:rPr>
              <a:t>https://www.kaggle.com/datasets/tmdb/tmdb-movie-metadata</a:t>
            </a:r>
            <a:endParaRPr lang="en-AU"/>
          </a:p>
        </p:txBody>
      </p:sp>
      <p:sp>
        <p:nvSpPr>
          <p:cNvPr id="5" name="Date Placeholder 4">
            <a:extLst>
              <a:ext uri="{FF2B5EF4-FFF2-40B4-BE49-F238E27FC236}">
                <a16:creationId xmlns:a16="http://schemas.microsoft.com/office/drawing/2014/main" id="{2A76A347-80B7-8161-1DB7-C06BE7F3805D}"/>
              </a:ext>
            </a:extLst>
          </p:cNvPr>
          <p:cNvSpPr>
            <a:spLocks noGrp="1"/>
          </p:cNvSpPr>
          <p:nvPr>
            <p:ph type="dt" sz="half" idx="10"/>
          </p:nvPr>
        </p:nvSpPr>
        <p:spPr/>
        <p:txBody>
          <a:bodyPr/>
          <a:lstStyle/>
          <a:p>
            <a:fld id="{A2172271-3779-4F0A-B31E-960B321DFCDD}" type="datetime1">
              <a:rPr lang="en-US" smtClean="0"/>
              <a:t>11/20/2023</a:t>
            </a:fld>
            <a:endParaRPr lang="en-US" dirty="0"/>
          </a:p>
        </p:txBody>
      </p:sp>
      <p:sp>
        <p:nvSpPr>
          <p:cNvPr id="6" name="Slide Number Placeholder 5">
            <a:extLst>
              <a:ext uri="{FF2B5EF4-FFF2-40B4-BE49-F238E27FC236}">
                <a16:creationId xmlns:a16="http://schemas.microsoft.com/office/drawing/2014/main" id="{C5628610-5EF6-A57C-8076-E1BD5CC0B99F}"/>
              </a:ext>
            </a:extLst>
          </p:cNvPr>
          <p:cNvSpPr>
            <a:spLocks noGrp="1"/>
          </p:cNvSpPr>
          <p:nvPr>
            <p:ph type="sldNum" sz="quarter" idx="12"/>
          </p:nvPr>
        </p:nvSpPr>
        <p:spPr/>
        <p:txBody>
          <a:bodyPr/>
          <a:lstStyle/>
          <a:p>
            <a:fld id="{69E57DC2-970A-4B3E-BB1C-7A09969E49DF}" type="slidenum">
              <a:rPr lang="en-US" smtClean="0"/>
              <a:t>26</a:t>
            </a:fld>
            <a:endParaRPr lang="en-US" dirty="0"/>
          </a:p>
        </p:txBody>
      </p:sp>
    </p:spTree>
    <p:extLst>
      <p:ext uri="{BB962C8B-B14F-4D97-AF65-F5344CB8AC3E}">
        <p14:creationId xmlns:p14="http://schemas.microsoft.com/office/powerpoint/2010/main" val="3934896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0" name="Rectangle 29">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FF72BC-AE65-563A-2457-FDCF2D2D31BE}"/>
              </a:ext>
            </a:extLst>
          </p:cNvPr>
          <p:cNvSpPr>
            <a:spLocks noGrp="1"/>
          </p:cNvSpPr>
          <p:nvPr>
            <p:ph type="title"/>
          </p:nvPr>
        </p:nvSpPr>
        <p:spPr>
          <a:xfrm>
            <a:off x="761803" y="350196"/>
            <a:ext cx="4646904" cy="1624520"/>
          </a:xfrm>
        </p:spPr>
        <p:txBody>
          <a:bodyPr anchor="ctr">
            <a:normAutofit/>
          </a:bodyPr>
          <a:lstStyle/>
          <a:p>
            <a:r>
              <a:rPr lang="en-DE" sz="4000">
                <a:latin typeface="Candara" panose="020E0502030303020204" pitchFamily="34" charset="0"/>
              </a:rPr>
              <a:t>Business objectives:</a:t>
            </a:r>
          </a:p>
        </p:txBody>
      </p:sp>
      <p:sp>
        <p:nvSpPr>
          <p:cNvPr id="3" name="Content Placeholder 2">
            <a:extLst>
              <a:ext uri="{FF2B5EF4-FFF2-40B4-BE49-F238E27FC236}">
                <a16:creationId xmlns:a16="http://schemas.microsoft.com/office/drawing/2014/main" id="{E5690333-A832-428B-7E48-E40B86A9CD74}"/>
              </a:ext>
            </a:extLst>
          </p:cNvPr>
          <p:cNvSpPr>
            <a:spLocks noGrp="1"/>
          </p:cNvSpPr>
          <p:nvPr>
            <p:ph idx="1"/>
          </p:nvPr>
        </p:nvSpPr>
        <p:spPr>
          <a:xfrm>
            <a:off x="761802" y="2743200"/>
            <a:ext cx="4646905" cy="3613149"/>
          </a:xfrm>
        </p:spPr>
        <p:txBody>
          <a:bodyPr anchor="ctr">
            <a:normAutofit/>
          </a:bodyPr>
          <a:lstStyle/>
          <a:p>
            <a:r>
              <a:rPr lang="en-DE" sz="2000">
                <a:latin typeface="Candara" panose="020E0502030303020204" pitchFamily="34" charset="0"/>
              </a:rPr>
              <a:t>Investigating Key Performance Indicators associated with the AOL dataset.</a:t>
            </a:r>
          </a:p>
          <a:p>
            <a:r>
              <a:rPr lang="en-GB" sz="2000" b="0" i="0">
                <a:effectLst/>
                <a:latin typeface="Candara" panose="020E0502030303020204" pitchFamily="34" charset="0"/>
              </a:rPr>
              <a:t>Examining user actions in terms of search activities and browsing habits.</a:t>
            </a:r>
          </a:p>
          <a:p>
            <a:r>
              <a:rPr lang="en-GB" sz="2000" b="0" i="0">
                <a:effectLst/>
                <a:latin typeface="Candara" panose="020E0502030303020204" pitchFamily="34" charset="0"/>
              </a:rPr>
              <a:t>Recognize the fundamental themes emerging from the search queries.</a:t>
            </a:r>
            <a:endParaRPr lang="en-DE" sz="2000">
              <a:latin typeface="Candara" panose="020E0502030303020204" pitchFamily="34" charset="0"/>
            </a:endParaRPr>
          </a:p>
        </p:txBody>
      </p:sp>
      <p:pic>
        <p:nvPicPr>
          <p:cNvPr id="5" name="Picture 4" descr="Magnifying glass on clear background">
            <a:extLst>
              <a:ext uri="{FF2B5EF4-FFF2-40B4-BE49-F238E27FC236}">
                <a16:creationId xmlns:a16="http://schemas.microsoft.com/office/drawing/2014/main" id="{2E0A02A2-9AD6-78BE-4FA7-80A619583C19}"/>
              </a:ext>
            </a:extLst>
          </p:cNvPr>
          <p:cNvPicPr>
            <a:picLocks noChangeAspect="1"/>
          </p:cNvPicPr>
          <p:nvPr/>
        </p:nvPicPr>
        <p:blipFill rotWithShape="1">
          <a:blip r:embed="rId2"/>
          <a:srcRect l="33440" r="7160" b="-2"/>
          <a:stretch/>
        </p:blipFill>
        <p:spPr>
          <a:xfrm>
            <a:off x="6096000" y="1"/>
            <a:ext cx="6102825" cy="6858000"/>
          </a:xfrm>
          <a:prstGeom prst="rect">
            <a:avLst/>
          </a:prstGeom>
        </p:spPr>
      </p:pic>
      <p:sp>
        <p:nvSpPr>
          <p:cNvPr id="4" name="Date Placeholder 3">
            <a:extLst>
              <a:ext uri="{FF2B5EF4-FFF2-40B4-BE49-F238E27FC236}">
                <a16:creationId xmlns:a16="http://schemas.microsoft.com/office/drawing/2014/main" id="{5DCD5200-B428-86F8-C048-23EF9BDBDBB3}"/>
              </a:ext>
            </a:extLst>
          </p:cNvPr>
          <p:cNvSpPr>
            <a:spLocks noGrp="1"/>
          </p:cNvSpPr>
          <p:nvPr>
            <p:ph type="dt" sz="half" idx="10"/>
          </p:nvPr>
        </p:nvSpPr>
        <p:spPr/>
        <p:txBody>
          <a:bodyPr/>
          <a:lstStyle/>
          <a:p>
            <a:fld id="{31F100BC-AA4F-4950-BF86-43C76FB5E969}" type="datetime1">
              <a:rPr lang="en-US" smtClean="0"/>
              <a:t>11/20/2023</a:t>
            </a:fld>
            <a:endParaRPr lang="en-US" dirty="0"/>
          </a:p>
        </p:txBody>
      </p:sp>
      <p:sp>
        <p:nvSpPr>
          <p:cNvPr id="6" name="Slide Number Placeholder 5">
            <a:extLst>
              <a:ext uri="{FF2B5EF4-FFF2-40B4-BE49-F238E27FC236}">
                <a16:creationId xmlns:a16="http://schemas.microsoft.com/office/drawing/2014/main" id="{20249240-05F8-9A6B-D49B-620C490F4EB8}"/>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2986660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669246-056D-AB62-B84F-C070F4F79308}"/>
              </a:ext>
            </a:extLst>
          </p:cNvPr>
          <p:cNvSpPr txBox="1"/>
          <p:nvPr/>
        </p:nvSpPr>
        <p:spPr>
          <a:xfrm>
            <a:off x="388923" y="-21741"/>
            <a:ext cx="4565673" cy="707886"/>
          </a:xfrm>
          <a:prstGeom prst="rect">
            <a:avLst/>
          </a:prstGeom>
          <a:noFill/>
        </p:spPr>
        <p:txBody>
          <a:bodyPr wrap="none" rtlCol="0">
            <a:spAutoFit/>
          </a:bodyPr>
          <a:lstStyle/>
          <a:p>
            <a:r>
              <a:rPr lang="en-DE" sz="4000" b="1" dirty="0">
                <a:latin typeface="Candara" panose="020E0502030303020204" pitchFamily="34" charset="0"/>
              </a:rPr>
              <a:t>Snowflakes Schema</a:t>
            </a:r>
          </a:p>
        </p:txBody>
      </p:sp>
      <p:pic>
        <p:nvPicPr>
          <p:cNvPr id="11" name="Picture 10" descr="A diagram of a movie&#10;&#10;Description automatically generated">
            <a:extLst>
              <a:ext uri="{FF2B5EF4-FFF2-40B4-BE49-F238E27FC236}">
                <a16:creationId xmlns:a16="http://schemas.microsoft.com/office/drawing/2014/main" id="{672D9589-2F7E-8F26-EBAE-C084270C6F08}"/>
              </a:ext>
            </a:extLst>
          </p:cNvPr>
          <p:cNvPicPr>
            <a:picLocks noChangeAspect="1"/>
          </p:cNvPicPr>
          <p:nvPr/>
        </p:nvPicPr>
        <p:blipFill>
          <a:blip r:embed="rId2"/>
          <a:stretch>
            <a:fillRect/>
          </a:stretch>
        </p:blipFill>
        <p:spPr>
          <a:xfrm>
            <a:off x="1778001" y="686145"/>
            <a:ext cx="9766246" cy="5947375"/>
          </a:xfrm>
          <a:prstGeom prst="rect">
            <a:avLst/>
          </a:prstGeom>
        </p:spPr>
      </p:pic>
      <p:sp>
        <p:nvSpPr>
          <p:cNvPr id="2" name="Date Placeholder 1">
            <a:extLst>
              <a:ext uri="{FF2B5EF4-FFF2-40B4-BE49-F238E27FC236}">
                <a16:creationId xmlns:a16="http://schemas.microsoft.com/office/drawing/2014/main" id="{9569DCAE-9100-7B0B-37C8-33DD1FC66454}"/>
              </a:ext>
            </a:extLst>
          </p:cNvPr>
          <p:cNvSpPr>
            <a:spLocks noGrp="1"/>
          </p:cNvSpPr>
          <p:nvPr>
            <p:ph type="dt" sz="half" idx="10"/>
          </p:nvPr>
        </p:nvSpPr>
        <p:spPr/>
        <p:txBody>
          <a:bodyPr/>
          <a:lstStyle/>
          <a:p>
            <a:fld id="{B96A9A39-8D95-4B11-9B0D-2DC7689D70A0}" type="datetime1">
              <a:rPr lang="en-US" smtClean="0"/>
              <a:t>11/20/2023</a:t>
            </a:fld>
            <a:endParaRPr lang="en-US" dirty="0"/>
          </a:p>
        </p:txBody>
      </p:sp>
      <p:sp>
        <p:nvSpPr>
          <p:cNvPr id="3" name="Slide Number Placeholder 2">
            <a:extLst>
              <a:ext uri="{FF2B5EF4-FFF2-40B4-BE49-F238E27FC236}">
                <a16:creationId xmlns:a16="http://schemas.microsoft.com/office/drawing/2014/main" id="{1E17BC66-A4CE-2B97-763B-E2C6EA5FD54A}"/>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1946465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9CC2BDA-E241-A641-6483-9A59E5BBDFAC}"/>
              </a:ext>
            </a:extLst>
          </p:cNvPr>
          <p:cNvSpPr txBox="1"/>
          <p:nvPr/>
        </p:nvSpPr>
        <p:spPr>
          <a:xfrm>
            <a:off x="841248" y="256032"/>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kern="1200">
                <a:solidFill>
                  <a:schemeClr val="tx1"/>
                </a:solidFill>
                <a:latin typeface="+mj-lt"/>
                <a:ea typeface="+mj-ea"/>
                <a:cs typeface="+mj-cs"/>
              </a:rPr>
              <a:t>Approach to project execution</a:t>
            </a:r>
          </a:p>
        </p:txBody>
      </p:sp>
      <p:sp>
        <p:nvSpPr>
          <p:cNvPr id="38" name="Rectangle 37">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Graphic 6" descr="Eyes with solid fill">
            <a:extLst>
              <a:ext uri="{FF2B5EF4-FFF2-40B4-BE49-F238E27FC236}">
                <a16:creationId xmlns:a16="http://schemas.microsoft.com/office/drawing/2014/main" id="{820A1922-4951-A3D8-F414-1D1B5CEE02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85879" y="1926266"/>
            <a:ext cx="858401" cy="858401"/>
          </a:xfrm>
          <a:prstGeom prst="rect">
            <a:avLst/>
          </a:prstGeom>
        </p:spPr>
      </p:pic>
      <p:sp>
        <p:nvSpPr>
          <p:cNvPr id="8" name="TextBox 7">
            <a:extLst>
              <a:ext uri="{FF2B5EF4-FFF2-40B4-BE49-F238E27FC236}">
                <a16:creationId xmlns:a16="http://schemas.microsoft.com/office/drawing/2014/main" id="{E80AC160-58C9-8FE2-A9EC-3D1E9C36A25C}"/>
              </a:ext>
            </a:extLst>
          </p:cNvPr>
          <p:cNvSpPr txBox="1"/>
          <p:nvPr/>
        </p:nvSpPr>
        <p:spPr>
          <a:xfrm>
            <a:off x="1038558" y="2784667"/>
            <a:ext cx="1954962" cy="2507353"/>
          </a:xfrm>
          <a:prstGeom prst="rect">
            <a:avLst/>
          </a:prstGeom>
          <a:noFill/>
        </p:spPr>
        <p:txBody>
          <a:bodyPr wrap="square" rtlCol="0">
            <a:spAutoFit/>
          </a:bodyPr>
          <a:lstStyle/>
          <a:p>
            <a:pPr algn="just" defTabSz="850392">
              <a:spcAft>
                <a:spcPts val="600"/>
              </a:spcAft>
            </a:pPr>
            <a:r>
              <a:rPr lang="en-GB" sz="1674" kern="1200">
                <a:solidFill>
                  <a:schemeClr val="tx1"/>
                </a:solidFill>
                <a:latin typeface="Candara" panose="020E0502030303020204" pitchFamily="34" charset="0"/>
                <a:ea typeface="+mn-ea"/>
                <a:cs typeface="+mn-cs"/>
              </a:rPr>
              <a:t>L</a:t>
            </a:r>
            <a:r>
              <a:rPr lang="en-DE" sz="1674" kern="1200">
                <a:solidFill>
                  <a:schemeClr val="tx1"/>
                </a:solidFill>
                <a:latin typeface="Candara" panose="020E0502030303020204" pitchFamily="34" charset="0"/>
                <a:ea typeface="+mn-ea"/>
                <a:cs typeface="+mn-cs"/>
              </a:rPr>
              <a:t>ookup and </a:t>
            </a:r>
            <a:r>
              <a:rPr lang="en-GB" sz="1674" kern="1200">
                <a:solidFill>
                  <a:schemeClr val="tx1"/>
                </a:solidFill>
                <a:latin typeface="Candara" panose="020E0502030303020204" pitchFamily="34" charset="0"/>
                <a:ea typeface="+mn-ea"/>
                <a:cs typeface="+mn-cs"/>
              </a:rPr>
              <a:t>S</a:t>
            </a:r>
            <a:r>
              <a:rPr lang="en-DE" sz="1674" kern="1200">
                <a:solidFill>
                  <a:schemeClr val="tx1"/>
                </a:solidFill>
                <a:latin typeface="Candara" panose="020E0502030303020204" pitchFamily="34" charset="0"/>
                <a:ea typeface="+mn-ea"/>
                <a:cs typeface="+mn-cs"/>
              </a:rPr>
              <a:t>earch </a:t>
            </a:r>
            <a:r>
              <a:rPr lang="en-GB" sz="1674" kern="1200">
                <a:solidFill>
                  <a:schemeClr val="tx1"/>
                </a:solidFill>
                <a:latin typeface="Candara" panose="020E0502030303020204" pitchFamily="34" charset="0"/>
                <a:ea typeface="+mn-ea"/>
                <a:cs typeface="+mn-cs"/>
              </a:rPr>
              <a:t>to f</a:t>
            </a:r>
            <a:r>
              <a:rPr lang="en-DE" sz="1674" kern="1200">
                <a:solidFill>
                  <a:schemeClr val="tx1"/>
                </a:solidFill>
                <a:latin typeface="Candara" panose="020E0502030303020204" pitchFamily="34" charset="0"/>
                <a:ea typeface="+mn-ea"/>
                <a:cs typeface="+mn-cs"/>
              </a:rPr>
              <a:t>ind data </a:t>
            </a:r>
            <a:r>
              <a:rPr lang="en-GB" sz="1674" kern="1200">
                <a:solidFill>
                  <a:schemeClr val="tx1"/>
                </a:solidFill>
                <a:latin typeface="Candara" panose="020E0502030303020204" pitchFamily="34" charset="0"/>
                <a:ea typeface="+mn-ea"/>
                <a:cs typeface="+mn-cs"/>
              </a:rPr>
              <a:t>f</a:t>
            </a:r>
            <a:r>
              <a:rPr lang="en-DE" sz="1674" kern="1200">
                <a:solidFill>
                  <a:schemeClr val="tx1"/>
                </a:solidFill>
                <a:latin typeface="Candara" panose="020E0502030303020204" pitchFamily="34" charset="0"/>
                <a:ea typeface="+mn-ea"/>
                <a:cs typeface="+mn-cs"/>
              </a:rPr>
              <a:t>rom different sources. First the existing AOL data and then external data such as IMDB datasets are imported.</a:t>
            </a:r>
          </a:p>
          <a:p>
            <a:pPr algn="just">
              <a:spcAft>
                <a:spcPts val="600"/>
              </a:spcAft>
            </a:pPr>
            <a:endParaRPr lang="en-DE">
              <a:latin typeface="Candara" panose="020E0502030303020204" pitchFamily="34" charset="0"/>
            </a:endParaRPr>
          </a:p>
        </p:txBody>
      </p:sp>
      <p:pic>
        <p:nvPicPr>
          <p:cNvPr id="17" name="Graphic 16" descr="Puzzle pieces with solid fill">
            <a:extLst>
              <a:ext uri="{FF2B5EF4-FFF2-40B4-BE49-F238E27FC236}">
                <a16:creationId xmlns:a16="http://schemas.microsoft.com/office/drawing/2014/main" id="{3EC397EF-EE54-F41F-A6F2-7E245C4795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6782" y="2585291"/>
            <a:ext cx="858401" cy="858401"/>
          </a:xfrm>
          <a:prstGeom prst="rect">
            <a:avLst/>
          </a:prstGeom>
        </p:spPr>
      </p:pic>
      <p:sp>
        <p:nvSpPr>
          <p:cNvPr id="19" name="TextBox 18">
            <a:extLst>
              <a:ext uri="{FF2B5EF4-FFF2-40B4-BE49-F238E27FC236}">
                <a16:creationId xmlns:a16="http://schemas.microsoft.com/office/drawing/2014/main" id="{598958C9-5743-877B-4034-F5CFA924BB99}"/>
              </a:ext>
            </a:extLst>
          </p:cNvPr>
          <p:cNvSpPr txBox="1"/>
          <p:nvPr/>
        </p:nvSpPr>
        <p:spPr>
          <a:xfrm>
            <a:off x="4639020" y="3701183"/>
            <a:ext cx="2093923" cy="1646889"/>
          </a:xfrm>
          <a:prstGeom prst="rect">
            <a:avLst/>
          </a:prstGeom>
          <a:noFill/>
        </p:spPr>
        <p:txBody>
          <a:bodyPr wrap="square" rtlCol="0">
            <a:spAutoFit/>
          </a:bodyPr>
          <a:lstStyle/>
          <a:p>
            <a:pPr algn="just" defTabSz="850392">
              <a:spcAft>
                <a:spcPts val="600"/>
              </a:spcAft>
            </a:pPr>
            <a:r>
              <a:rPr lang="en-GB" sz="1674" kern="1200">
                <a:solidFill>
                  <a:schemeClr val="tx1"/>
                </a:solidFill>
                <a:latin typeface="Candara" panose="020E0502030303020204" pitchFamily="34" charset="0"/>
                <a:ea typeface="+mn-ea"/>
                <a:cs typeface="+mn-cs"/>
              </a:rPr>
              <a:t>I</a:t>
            </a:r>
            <a:r>
              <a:rPr lang="en-DE" sz="1674" kern="1200">
                <a:solidFill>
                  <a:schemeClr val="tx1"/>
                </a:solidFill>
                <a:latin typeface="Candara" panose="020E0502030303020204" pitchFamily="34" charset="0"/>
                <a:ea typeface="+mn-ea"/>
                <a:cs typeface="+mn-cs"/>
              </a:rPr>
              <a:t>ntegration of the data into warehouse architecture to further be able to execute queries on the bulk of data.</a:t>
            </a:r>
            <a:endParaRPr lang="en-DE">
              <a:latin typeface="Candara" panose="020E0502030303020204" pitchFamily="34" charset="0"/>
            </a:endParaRPr>
          </a:p>
        </p:txBody>
      </p:sp>
      <p:pic>
        <p:nvPicPr>
          <p:cNvPr id="23" name="Graphic 22" descr="Research with solid fill">
            <a:extLst>
              <a:ext uri="{FF2B5EF4-FFF2-40B4-BE49-F238E27FC236}">
                <a16:creationId xmlns:a16="http://schemas.microsoft.com/office/drawing/2014/main" id="{BBCEC74C-758E-B918-14EF-3DC7429411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45294" y="3572437"/>
            <a:ext cx="858401" cy="858401"/>
          </a:xfrm>
          <a:prstGeom prst="rect">
            <a:avLst/>
          </a:prstGeom>
        </p:spPr>
      </p:pic>
      <p:sp>
        <p:nvSpPr>
          <p:cNvPr id="25" name="TextBox 24">
            <a:extLst>
              <a:ext uri="{FF2B5EF4-FFF2-40B4-BE49-F238E27FC236}">
                <a16:creationId xmlns:a16="http://schemas.microsoft.com/office/drawing/2014/main" id="{F85BFDEB-272F-4023-FFFE-1CE21EB841BB}"/>
              </a:ext>
            </a:extLst>
          </p:cNvPr>
          <p:cNvSpPr txBox="1"/>
          <p:nvPr/>
        </p:nvSpPr>
        <p:spPr>
          <a:xfrm>
            <a:off x="8795548" y="4636901"/>
            <a:ext cx="2357893" cy="1811393"/>
          </a:xfrm>
          <a:prstGeom prst="rect">
            <a:avLst/>
          </a:prstGeom>
          <a:noFill/>
        </p:spPr>
        <p:txBody>
          <a:bodyPr wrap="square" rtlCol="0">
            <a:spAutoFit/>
          </a:bodyPr>
          <a:lstStyle/>
          <a:p>
            <a:pPr algn="just" defTabSz="850392">
              <a:spcAft>
                <a:spcPts val="600"/>
              </a:spcAft>
            </a:pPr>
            <a:r>
              <a:rPr lang="en-GB" sz="1674" kern="1200">
                <a:solidFill>
                  <a:schemeClr val="tx1"/>
                </a:solidFill>
                <a:latin typeface="+mn-lt"/>
                <a:ea typeface="+mn-ea"/>
                <a:cs typeface="+mn-cs"/>
              </a:rPr>
              <a:t>I</a:t>
            </a:r>
            <a:r>
              <a:rPr lang="en-DE" sz="1674" kern="1200">
                <a:solidFill>
                  <a:schemeClr val="tx1"/>
                </a:solidFill>
                <a:latin typeface="+mn-lt"/>
                <a:ea typeface="+mn-ea"/>
                <a:cs typeface="+mn-cs"/>
              </a:rPr>
              <a:t>nvestigate</a:t>
            </a:r>
          </a:p>
          <a:p>
            <a:pPr algn="just" defTabSz="850392">
              <a:spcAft>
                <a:spcPts val="600"/>
              </a:spcAft>
            </a:pPr>
            <a:r>
              <a:rPr lang="en-DE" sz="1674" kern="1200">
                <a:solidFill>
                  <a:schemeClr val="tx1"/>
                </a:solidFill>
                <a:latin typeface="+mn-lt"/>
                <a:ea typeface="+mn-ea"/>
                <a:cs typeface="+mn-cs"/>
              </a:rPr>
              <a:t>Exploratory analysis and learn for improving decision making and intelligence</a:t>
            </a:r>
          </a:p>
          <a:p>
            <a:pPr algn="just">
              <a:spcAft>
                <a:spcPts val="600"/>
              </a:spcAft>
            </a:pPr>
            <a:endParaRPr lang="en-DE"/>
          </a:p>
        </p:txBody>
      </p:sp>
      <p:pic>
        <p:nvPicPr>
          <p:cNvPr id="29" name="Graphic 28" descr="Line arrow: Anti-clockwise curve with solid fill">
            <a:extLst>
              <a:ext uri="{FF2B5EF4-FFF2-40B4-BE49-F238E27FC236}">
                <a16:creationId xmlns:a16="http://schemas.microsoft.com/office/drawing/2014/main" id="{E1C22555-D8E5-22F6-695C-B9CB1F8B2B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206820" flipH="1">
            <a:off x="3020022" y="2350773"/>
            <a:ext cx="1281250" cy="858401"/>
          </a:xfrm>
          <a:prstGeom prst="rect">
            <a:avLst/>
          </a:prstGeom>
        </p:spPr>
      </p:pic>
      <p:pic>
        <p:nvPicPr>
          <p:cNvPr id="30" name="Graphic 29" descr="Line arrow: Anti-clockwise curve with solid fill">
            <a:extLst>
              <a:ext uri="{FF2B5EF4-FFF2-40B4-BE49-F238E27FC236}">
                <a16:creationId xmlns:a16="http://schemas.microsoft.com/office/drawing/2014/main" id="{34CD1B78-B802-328D-66EF-21A730B7E7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206820" flipH="1">
            <a:off x="7033990" y="3431708"/>
            <a:ext cx="1281250" cy="858401"/>
          </a:xfrm>
          <a:prstGeom prst="rect">
            <a:avLst/>
          </a:prstGeom>
        </p:spPr>
      </p:pic>
      <p:sp>
        <p:nvSpPr>
          <p:cNvPr id="2" name="Date Placeholder 1">
            <a:extLst>
              <a:ext uri="{FF2B5EF4-FFF2-40B4-BE49-F238E27FC236}">
                <a16:creationId xmlns:a16="http://schemas.microsoft.com/office/drawing/2014/main" id="{BD08786D-0003-9AAD-32A7-2B54F470CC5D}"/>
              </a:ext>
            </a:extLst>
          </p:cNvPr>
          <p:cNvSpPr>
            <a:spLocks noGrp="1"/>
          </p:cNvSpPr>
          <p:nvPr>
            <p:ph type="dt" sz="half" idx="10"/>
          </p:nvPr>
        </p:nvSpPr>
        <p:spPr/>
        <p:txBody>
          <a:bodyPr/>
          <a:lstStyle/>
          <a:p>
            <a:fld id="{1692E2DF-6E51-4434-ACFD-489A7E962191}" type="datetime1">
              <a:rPr lang="en-US" smtClean="0"/>
              <a:t>11/20/2023</a:t>
            </a:fld>
            <a:endParaRPr lang="en-US" dirty="0"/>
          </a:p>
        </p:txBody>
      </p:sp>
      <p:sp>
        <p:nvSpPr>
          <p:cNvPr id="3" name="Slide Number Placeholder 2">
            <a:extLst>
              <a:ext uri="{FF2B5EF4-FFF2-40B4-BE49-F238E27FC236}">
                <a16:creationId xmlns:a16="http://schemas.microsoft.com/office/drawing/2014/main" id="{7AC1F7E3-C2C3-5622-4B5D-BB534C9B1CC0}"/>
              </a:ext>
            </a:extLst>
          </p:cNvPr>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1384878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66A9A3D-4F3A-CE98-8117-6F0D42608468}"/>
              </a:ext>
            </a:extLst>
          </p:cNvPr>
          <p:cNvSpPr txBox="1"/>
          <p:nvPr/>
        </p:nvSpPr>
        <p:spPr>
          <a:xfrm>
            <a:off x="841248" y="256032"/>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kern="1200" dirty="0">
                <a:solidFill>
                  <a:schemeClr val="tx1"/>
                </a:solidFill>
                <a:latin typeface="+mj-lt"/>
                <a:ea typeface="+mj-ea"/>
                <a:cs typeface="+mj-cs"/>
              </a:rPr>
              <a:t>Data Cleaning:</a:t>
            </a: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Date Placeholder 2">
            <a:extLst>
              <a:ext uri="{FF2B5EF4-FFF2-40B4-BE49-F238E27FC236}">
                <a16:creationId xmlns:a16="http://schemas.microsoft.com/office/drawing/2014/main" id="{82BFE78C-843F-C250-DDE2-5FD7E7381D3B}"/>
              </a:ext>
            </a:extLst>
          </p:cNvPr>
          <p:cNvSpPr>
            <a:spLocks noGrp="1"/>
          </p:cNvSpPr>
          <p:nvPr>
            <p:ph type="dt" sz="half" idx="10"/>
          </p:nvPr>
        </p:nvSpPr>
        <p:spPr/>
        <p:txBody>
          <a:bodyPr/>
          <a:lstStyle/>
          <a:p>
            <a:fld id="{0D075549-77FD-4C1C-870A-DC41EE5F8420}" type="datetime1">
              <a:rPr lang="en-US" smtClean="0"/>
              <a:t>11/20/2023</a:t>
            </a:fld>
            <a:endParaRPr lang="en-US" dirty="0"/>
          </a:p>
        </p:txBody>
      </p:sp>
      <p:sp>
        <p:nvSpPr>
          <p:cNvPr id="4" name="Slide Number Placeholder 3">
            <a:extLst>
              <a:ext uri="{FF2B5EF4-FFF2-40B4-BE49-F238E27FC236}">
                <a16:creationId xmlns:a16="http://schemas.microsoft.com/office/drawing/2014/main" id="{9A941847-E78B-BA84-FB10-14A0B817556C}"/>
              </a:ext>
            </a:extLst>
          </p:cNvPr>
          <p:cNvSpPr>
            <a:spLocks noGrp="1"/>
          </p:cNvSpPr>
          <p:nvPr>
            <p:ph type="sldNum" sz="quarter" idx="12"/>
          </p:nvPr>
        </p:nvSpPr>
        <p:spPr/>
        <p:txBody>
          <a:bodyPr/>
          <a:lstStyle/>
          <a:p>
            <a:fld id="{69E57DC2-970A-4B3E-BB1C-7A09969E49DF}" type="slidenum">
              <a:rPr lang="en-US" smtClean="0"/>
              <a:t>6</a:t>
            </a:fld>
            <a:endParaRPr lang="en-US" dirty="0"/>
          </a:p>
        </p:txBody>
      </p:sp>
      <p:cxnSp>
        <p:nvCxnSpPr>
          <p:cNvPr id="5" name="Straight Connector 4">
            <a:extLst>
              <a:ext uri="{FF2B5EF4-FFF2-40B4-BE49-F238E27FC236}">
                <a16:creationId xmlns:a16="http://schemas.microsoft.com/office/drawing/2014/main" id="{876D302E-4ECA-1015-B115-32E48FCE1D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38200" y="5985860"/>
            <a:ext cx="719138"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B804DC7F-76DB-465A-E503-7C60BD1B41ED}"/>
              </a:ext>
            </a:extLst>
          </p:cNvPr>
          <p:cNvPicPr>
            <a:picLocks noChangeAspect="1"/>
          </p:cNvPicPr>
          <p:nvPr/>
        </p:nvPicPr>
        <p:blipFill rotWithShape="1">
          <a:blip r:embed="rId2"/>
          <a:srcRect r="2" b="10890"/>
          <a:stretch/>
        </p:blipFill>
        <p:spPr>
          <a:xfrm>
            <a:off x="564310" y="1798095"/>
            <a:ext cx="5582478" cy="2155420"/>
          </a:xfrm>
          <a:prstGeom prst="rect">
            <a:avLst/>
          </a:prstGeom>
        </p:spPr>
      </p:pic>
      <p:pic>
        <p:nvPicPr>
          <p:cNvPr id="7" name="Picture 6">
            <a:extLst>
              <a:ext uri="{FF2B5EF4-FFF2-40B4-BE49-F238E27FC236}">
                <a16:creationId xmlns:a16="http://schemas.microsoft.com/office/drawing/2014/main" id="{2DFAB68B-2118-EB82-607B-14444228CFBB}"/>
              </a:ext>
            </a:extLst>
          </p:cNvPr>
          <p:cNvPicPr>
            <a:picLocks noChangeAspect="1"/>
          </p:cNvPicPr>
          <p:nvPr/>
        </p:nvPicPr>
        <p:blipFill>
          <a:blip r:embed="rId3"/>
          <a:stretch>
            <a:fillRect/>
          </a:stretch>
        </p:blipFill>
        <p:spPr>
          <a:xfrm>
            <a:off x="790161" y="4315991"/>
            <a:ext cx="5137230" cy="1910170"/>
          </a:xfrm>
          <a:prstGeom prst="rect">
            <a:avLst/>
          </a:prstGeom>
        </p:spPr>
      </p:pic>
      <p:pic>
        <p:nvPicPr>
          <p:cNvPr id="9" name="Picture 8">
            <a:extLst>
              <a:ext uri="{FF2B5EF4-FFF2-40B4-BE49-F238E27FC236}">
                <a16:creationId xmlns:a16="http://schemas.microsoft.com/office/drawing/2014/main" id="{6FA5A2E2-13B3-2430-F4A9-D7E2A14A73D9}"/>
              </a:ext>
            </a:extLst>
          </p:cNvPr>
          <p:cNvPicPr>
            <a:picLocks noChangeAspect="1"/>
          </p:cNvPicPr>
          <p:nvPr/>
        </p:nvPicPr>
        <p:blipFill>
          <a:blip r:embed="rId4"/>
          <a:stretch>
            <a:fillRect/>
          </a:stretch>
        </p:blipFill>
        <p:spPr>
          <a:xfrm>
            <a:off x="6600779" y="1672646"/>
            <a:ext cx="5137230" cy="2155420"/>
          </a:xfrm>
          <a:prstGeom prst="rect">
            <a:avLst/>
          </a:prstGeom>
        </p:spPr>
      </p:pic>
      <p:pic>
        <p:nvPicPr>
          <p:cNvPr id="14" name="Picture 13">
            <a:extLst>
              <a:ext uri="{FF2B5EF4-FFF2-40B4-BE49-F238E27FC236}">
                <a16:creationId xmlns:a16="http://schemas.microsoft.com/office/drawing/2014/main" id="{1E268603-4959-57AA-01C8-35B3DE5C3B1B}"/>
              </a:ext>
            </a:extLst>
          </p:cNvPr>
          <p:cNvPicPr>
            <a:picLocks noChangeAspect="1"/>
          </p:cNvPicPr>
          <p:nvPr/>
        </p:nvPicPr>
        <p:blipFill>
          <a:blip r:embed="rId5"/>
          <a:stretch>
            <a:fillRect/>
          </a:stretch>
        </p:blipFill>
        <p:spPr>
          <a:xfrm>
            <a:off x="790161" y="3982195"/>
            <a:ext cx="4026303" cy="334909"/>
          </a:xfrm>
          <a:prstGeom prst="rect">
            <a:avLst/>
          </a:prstGeom>
        </p:spPr>
      </p:pic>
      <p:pic>
        <p:nvPicPr>
          <p:cNvPr id="15" name="Picture 14">
            <a:extLst>
              <a:ext uri="{FF2B5EF4-FFF2-40B4-BE49-F238E27FC236}">
                <a16:creationId xmlns:a16="http://schemas.microsoft.com/office/drawing/2014/main" id="{20A20435-C3F9-24E1-53CE-A32F611D8637}"/>
              </a:ext>
            </a:extLst>
          </p:cNvPr>
          <p:cNvPicPr>
            <a:picLocks noChangeAspect="1"/>
          </p:cNvPicPr>
          <p:nvPr/>
        </p:nvPicPr>
        <p:blipFill>
          <a:blip r:embed="rId6"/>
          <a:stretch>
            <a:fillRect/>
          </a:stretch>
        </p:blipFill>
        <p:spPr>
          <a:xfrm>
            <a:off x="6600779" y="3652872"/>
            <a:ext cx="5137230" cy="2157640"/>
          </a:xfrm>
          <a:prstGeom prst="rect">
            <a:avLst/>
          </a:prstGeom>
        </p:spPr>
      </p:pic>
    </p:spTree>
    <p:extLst>
      <p:ext uri="{BB962C8B-B14F-4D97-AF65-F5344CB8AC3E}">
        <p14:creationId xmlns:p14="http://schemas.microsoft.com/office/powerpoint/2010/main" val="3974560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66A9A3D-4F3A-CE98-8117-6F0D42608468}"/>
              </a:ext>
            </a:extLst>
          </p:cNvPr>
          <p:cNvSpPr txBox="1"/>
          <p:nvPr/>
        </p:nvSpPr>
        <p:spPr>
          <a:xfrm>
            <a:off x="841248" y="256032"/>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kern="1200">
                <a:solidFill>
                  <a:schemeClr val="tx1"/>
                </a:solidFill>
                <a:latin typeface="+mj-lt"/>
                <a:ea typeface="+mj-ea"/>
                <a:cs typeface="+mj-cs"/>
              </a:rPr>
              <a:t>Data Cleaning:</a:t>
            </a: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 name="Picture 1">
            <a:extLst>
              <a:ext uri="{FF2B5EF4-FFF2-40B4-BE49-F238E27FC236}">
                <a16:creationId xmlns:a16="http://schemas.microsoft.com/office/drawing/2014/main" id="{383FC938-B023-953A-EBCB-8124E4D33DBB}"/>
              </a:ext>
            </a:extLst>
          </p:cNvPr>
          <p:cNvPicPr>
            <a:picLocks noChangeAspect="1"/>
          </p:cNvPicPr>
          <p:nvPr/>
        </p:nvPicPr>
        <p:blipFill>
          <a:blip r:embed="rId2"/>
          <a:stretch>
            <a:fillRect/>
          </a:stretch>
        </p:blipFill>
        <p:spPr>
          <a:xfrm>
            <a:off x="1050910" y="1926266"/>
            <a:ext cx="5045090" cy="2823122"/>
          </a:xfrm>
          <a:prstGeom prst="rect">
            <a:avLst/>
          </a:prstGeom>
        </p:spPr>
      </p:pic>
      <p:pic>
        <p:nvPicPr>
          <p:cNvPr id="8" name="Picture 7">
            <a:extLst>
              <a:ext uri="{FF2B5EF4-FFF2-40B4-BE49-F238E27FC236}">
                <a16:creationId xmlns:a16="http://schemas.microsoft.com/office/drawing/2014/main" id="{1BA75D43-1FE4-6722-CA9D-D9497A6F139C}"/>
              </a:ext>
            </a:extLst>
          </p:cNvPr>
          <p:cNvPicPr>
            <a:picLocks noChangeAspect="1"/>
          </p:cNvPicPr>
          <p:nvPr/>
        </p:nvPicPr>
        <p:blipFill>
          <a:blip r:embed="rId3"/>
          <a:stretch>
            <a:fillRect/>
          </a:stretch>
        </p:blipFill>
        <p:spPr>
          <a:xfrm>
            <a:off x="1050910" y="4834597"/>
            <a:ext cx="5045090" cy="1378205"/>
          </a:xfrm>
          <a:prstGeom prst="rect">
            <a:avLst/>
          </a:prstGeom>
        </p:spPr>
      </p:pic>
      <p:pic>
        <p:nvPicPr>
          <p:cNvPr id="10" name="Picture 9">
            <a:extLst>
              <a:ext uri="{FF2B5EF4-FFF2-40B4-BE49-F238E27FC236}">
                <a16:creationId xmlns:a16="http://schemas.microsoft.com/office/drawing/2014/main" id="{CA3F0135-E4B6-214A-D13C-329527ABE08A}"/>
              </a:ext>
            </a:extLst>
          </p:cNvPr>
          <p:cNvPicPr>
            <a:picLocks noChangeAspect="1"/>
          </p:cNvPicPr>
          <p:nvPr/>
        </p:nvPicPr>
        <p:blipFill>
          <a:blip r:embed="rId4"/>
          <a:stretch>
            <a:fillRect/>
          </a:stretch>
        </p:blipFill>
        <p:spPr>
          <a:xfrm>
            <a:off x="6095999" y="1945574"/>
            <a:ext cx="5045090" cy="1440280"/>
          </a:xfrm>
          <a:prstGeom prst="rect">
            <a:avLst/>
          </a:prstGeom>
        </p:spPr>
      </p:pic>
      <p:pic>
        <p:nvPicPr>
          <p:cNvPr id="11" name="Picture 10">
            <a:extLst>
              <a:ext uri="{FF2B5EF4-FFF2-40B4-BE49-F238E27FC236}">
                <a16:creationId xmlns:a16="http://schemas.microsoft.com/office/drawing/2014/main" id="{16E80D16-BB2F-67F5-F268-6F819F1B9649}"/>
              </a:ext>
            </a:extLst>
          </p:cNvPr>
          <p:cNvPicPr>
            <a:picLocks noChangeAspect="1"/>
          </p:cNvPicPr>
          <p:nvPr/>
        </p:nvPicPr>
        <p:blipFill>
          <a:blip r:embed="rId5"/>
          <a:stretch>
            <a:fillRect/>
          </a:stretch>
        </p:blipFill>
        <p:spPr>
          <a:xfrm>
            <a:off x="6184118" y="3609847"/>
            <a:ext cx="4768345" cy="1100259"/>
          </a:xfrm>
          <a:prstGeom prst="rect">
            <a:avLst/>
          </a:prstGeom>
        </p:spPr>
      </p:pic>
      <p:pic>
        <p:nvPicPr>
          <p:cNvPr id="13" name="Picture 12">
            <a:extLst>
              <a:ext uri="{FF2B5EF4-FFF2-40B4-BE49-F238E27FC236}">
                <a16:creationId xmlns:a16="http://schemas.microsoft.com/office/drawing/2014/main" id="{F972EE2A-C5AF-9A0F-A5F5-A3BEAE6C9C2B}"/>
              </a:ext>
            </a:extLst>
          </p:cNvPr>
          <p:cNvPicPr>
            <a:picLocks noChangeAspect="1"/>
          </p:cNvPicPr>
          <p:nvPr/>
        </p:nvPicPr>
        <p:blipFill>
          <a:blip r:embed="rId6"/>
          <a:stretch>
            <a:fillRect/>
          </a:stretch>
        </p:blipFill>
        <p:spPr>
          <a:xfrm>
            <a:off x="6184118" y="4825676"/>
            <a:ext cx="4626381" cy="1458114"/>
          </a:xfrm>
          <a:prstGeom prst="rect">
            <a:avLst/>
          </a:prstGeom>
        </p:spPr>
      </p:pic>
      <p:sp>
        <p:nvSpPr>
          <p:cNvPr id="3" name="Date Placeholder 2">
            <a:extLst>
              <a:ext uri="{FF2B5EF4-FFF2-40B4-BE49-F238E27FC236}">
                <a16:creationId xmlns:a16="http://schemas.microsoft.com/office/drawing/2014/main" id="{82BFE78C-843F-C250-DDE2-5FD7E7381D3B}"/>
              </a:ext>
            </a:extLst>
          </p:cNvPr>
          <p:cNvSpPr>
            <a:spLocks noGrp="1"/>
          </p:cNvSpPr>
          <p:nvPr>
            <p:ph type="dt" sz="half" idx="10"/>
          </p:nvPr>
        </p:nvSpPr>
        <p:spPr/>
        <p:txBody>
          <a:bodyPr/>
          <a:lstStyle/>
          <a:p>
            <a:fld id="{0D075549-77FD-4C1C-870A-DC41EE5F8420}" type="datetime1">
              <a:rPr lang="en-US" smtClean="0"/>
              <a:t>11/20/2023</a:t>
            </a:fld>
            <a:endParaRPr lang="en-US" dirty="0"/>
          </a:p>
        </p:txBody>
      </p:sp>
      <p:sp>
        <p:nvSpPr>
          <p:cNvPr id="4" name="Slide Number Placeholder 3">
            <a:extLst>
              <a:ext uri="{FF2B5EF4-FFF2-40B4-BE49-F238E27FC236}">
                <a16:creationId xmlns:a16="http://schemas.microsoft.com/office/drawing/2014/main" id="{9A941847-E78B-BA84-FB10-14A0B817556C}"/>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2300982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C88BC-910C-8897-CE48-203CC3E293D8}"/>
              </a:ext>
            </a:extLst>
          </p:cNvPr>
          <p:cNvSpPr>
            <a:spLocks noGrp="1"/>
          </p:cNvSpPr>
          <p:nvPr>
            <p:ph type="title"/>
          </p:nvPr>
        </p:nvSpPr>
        <p:spPr>
          <a:xfrm>
            <a:off x="203199" y="0"/>
            <a:ext cx="9601200" cy="694481"/>
          </a:xfrm>
        </p:spPr>
        <p:txBody>
          <a:bodyPr>
            <a:normAutofit fontScale="90000"/>
          </a:bodyPr>
          <a:lstStyle/>
          <a:p>
            <a:r>
              <a:rPr lang="en-DE" dirty="0">
                <a:latin typeface="Candara" panose="020E0502030303020204" pitchFamily="34" charset="0"/>
              </a:rPr>
              <a:t>Analysis questions:</a:t>
            </a:r>
          </a:p>
        </p:txBody>
      </p:sp>
      <p:graphicFrame>
        <p:nvGraphicFramePr>
          <p:cNvPr id="5" name="Content Placeholder 2">
            <a:extLst>
              <a:ext uri="{FF2B5EF4-FFF2-40B4-BE49-F238E27FC236}">
                <a16:creationId xmlns:a16="http://schemas.microsoft.com/office/drawing/2014/main" id="{C649275C-3D79-D0CE-2620-548356E35AC9}"/>
              </a:ext>
            </a:extLst>
          </p:cNvPr>
          <p:cNvGraphicFramePr>
            <a:graphicFrameLocks noGrp="1"/>
          </p:cNvGraphicFramePr>
          <p:nvPr>
            <p:ph idx="1"/>
            <p:extLst>
              <p:ext uri="{D42A27DB-BD31-4B8C-83A1-F6EECF244321}">
                <p14:modId xmlns:p14="http://schemas.microsoft.com/office/powerpoint/2010/main" val="3670116321"/>
              </p:ext>
            </p:extLst>
          </p:nvPr>
        </p:nvGraphicFramePr>
        <p:xfrm>
          <a:off x="833377" y="648181"/>
          <a:ext cx="10961225" cy="5891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DAFA91FF-9C48-BC3B-CC97-C1F259B6E9F4}"/>
              </a:ext>
            </a:extLst>
          </p:cNvPr>
          <p:cNvSpPr txBox="1"/>
          <p:nvPr/>
        </p:nvSpPr>
        <p:spPr>
          <a:xfrm>
            <a:off x="1702668" y="2835797"/>
            <a:ext cx="9640522" cy="461665"/>
          </a:xfrm>
          <a:prstGeom prst="rect">
            <a:avLst/>
          </a:prstGeom>
          <a:noFill/>
        </p:spPr>
        <p:txBody>
          <a:bodyPr wrap="square" rtlCol="0">
            <a:spAutoFit/>
          </a:bodyPr>
          <a:lstStyle/>
          <a:p>
            <a:r>
              <a:rPr lang="en-GB" sz="2400" b="0" i="0">
                <a:effectLst/>
                <a:latin typeface="Candara" panose="020E0502030303020204" pitchFamily="34" charset="0"/>
              </a:rPr>
              <a:t>What do the trends in movie popularity by genre over time resemble?</a:t>
            </a:r>
            <a:endParaRPr lang="en-DE" sz="2400" dirty="0">
              <a:latin typeface="Candara" panose="020E0502030303020204" pitchFamily="34" charset="0"/>
            </a:endParaRPr>
          </a:p>
        </p:txBody>
      </p:sp>
      <p:sp>
        <p:nvSpPr>
          <p:cNvPr id="3" name="Date Placeholder 2">
            <a:extLst>
              <a:ext uri="{FF2B5EF4-FFF2-40B4-BE49-F238E27FC236}">
                <a16:creationId xmlns:a16="http://schemas.microsoft.com/office/drawing/2014/main" id="{3684BEC7-795C-89DC-D965-E0EC109DC0D4}"/>
              </a:ext>
            </a:extLst>
          </p:cNvPr>
          <p:cNvSpPr>
            <a:spLocks noGrp="1"/>
          </p:cNvSpPr>
          <p:nvPr>
            <p:ph type="dt" sz="half" idx="10"/>
          </p:nvPr>
        </p:nvSpPr>
        <p:spPr/>
        <p:txBody>
          <a:bodyPr/>
          <a:lstStyle/>
          <a:p>
            <a:fld id="{4421E484-3A09-4739-AE8D-E47C95F58B08}" type="datetime1">
              <a:rPr lang="en-US" smtClean="0"/>
              <a:t>11/20/2023</a:t>
            </a:fld>
            <a:endParaRPr lang="en-US" dirty="0"/>
          </a:p>
        </p:txBody>
      </p:sp>
      <p:sp>
        <p:nvSpPr>
          <p:cNvPr id="6" name="Slide Number Placeholder 5">
            <a:extLst>
              <a:ext uri="{FF2B5EF4-FFF2-40B4-BE49-F238E27FC236}">
                <a16:creationId xmlns:a16="http://schemas.microsoft.com/office/drawing/2014/main" id="{CFF948EA-1C36-E8CA-8E10-865061F96912}"/>
              </a:ext>
            </a:extLst>
          </p:cNvPr>
          <p:cNvSpPr>
            <a:spLocks noGrp="1"/>
          </p:cNvSpPr>
          <p:nvPr>
            <p:ph type="sldNum" sz="quarter" idx="12"/>
          </p:nvPr>
        </p:nvSpPr>
        <p:spPr/>
        <p:txBody>
          <a:bodyPr/>
          <a:lstStyle/>
          <a:p>
            <a:fld id="{69E57DC2-970A-4B3E-BB1C-7A09969E49DF}" type="slidenum">
              <a:rPr lang="en-US" smtClean="0"/>
              <a:t>8</a:t>
            </a:fld>
            <a:endParaRPr lang="en-US" dirty="0"/>
          </a:p>
        </p:txBody>
      </p:sp>
    </p:spTree>
    <p:extLst>
      <p:ext uri="{BB962C8B-B14F-4D97-AF65-F5344CB8AC3E}">
        <p14:creationId xmlns:p14="http://schemas.microsoft.com/office/powerpoint/2010/main" val="2252048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4B24C7E-2D5E-4C4E-9CD5-D61F243C9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9072643-A0EC-42FB-B66A-24C0E6FFDC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 y="1846371"/>
            <a:ext cx="12048829" cy="3165257"/>
            <a:chOff x="143163" y="5763486"/>
            <a:chExt cx="12048829" cy="739555"/>
          </a:xfrm>
        </p:grpSpPr>
        <p:sp>
          <p:nvSpPr>
            <p:cNvPr id="10" name="Rectangle 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45065" y="5763486"/>
              <a:ext cx="11546927"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FB1B595-4E0E-4913-822E-EB9B401637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434108" y="5763486"/>
              <a:ext cx="1" cy="739555"/>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3C48EA58-53D6-4E4A-9BDB-087D34617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0752" y="389517"/>
            <a:ext cx="6686629" cy="60586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F17952-1328-AD70-CF53-611B6BE99A7C}"/>
              </a:ext>
            </a:extLst>
          </p:cNvPr>
          <p:cNvSpPr>
            <a:spLocks noGrp="1"/>
          </p:cNvSpPr>
          <p:nvPr>
            <p:ph type="title"/>
          </p:nvPr>
        </p:nvSpPr>
        <p:spPr>
          <a:xfrm>
            <a:off x="955964" y="968432"/>
            <a:ext cx="5597236" cy="4921136"/>
          </a:xfrm>
        </p:spPr>
        <p:txBody>
          <a:bodyPr vert="horz" lIns="91440" tIns="45720" rIns="91440" bIns="45720" rtlCol="0" anchor="ctr">
            <a:normAutofit/>
          </a:bodyPr>
          <a:lstStyle/>
          <a:p>
            <a:r>
              <a:rPr lang="en-US" sz="6000" b="1" kern="1200">
                <a:solidFill>
                  <a:schemeClr val="tx1"/>
                </a:solidFill>
                <a:latin typeface="+mj-lt"/>
                <a:ea typeface="+mj-ea"/>
                <a:cs typeface="+mj-cs"/>
                <a:sym typeface="Quattrocento Sans"/>
              </a:rPr>
              <a:t>AOL Queries</a:t>
            </a:r>
            <a:endParaRPr lang="en-US" sz="6000" kern="1200">
              <a:solidFill>
                <a:schemeClr val="tx1"/>
              </a:solidFill>
              <a:latin typeface="+mj-lt"/>
              <a:ea typeface="+mj-ea"/>
              <a:cs typeface="+mj-cs"/>
            </a:endParaRPr>
          </a:p>
        </p:txBody>
      </p:sp>
      <p:sp>
        <p:nvSpPr>
          <p:cNvPr id="4" name="Date Placeholder 3">
            <a:extLst>
              <a:ext uri="{FF2B5EF4-FFF2-40B4-BE49-F238E27FC236}">
                <a16:creationId xmlns:a16="http://schemas.microsoft.com/office/drawing/2014/main" id="{E79F39C2-77C2-005A-EC0F-916A589840A5}"/>
              </a:ext>
            </a:extLst>
          </p:cNvPr>
          <p:cNvSpPr>
            <a:spLocks noGrp="1"/>
          </p:cNvSpPr>
          <p:nvPr>
            <p:ph type="dt" sz="half" idx="10"/>
          </p:nvPr>
        </p:nvSpPr>
        <p:spPr/>
        <p:txBody>
          <a:bodyPr/>
          <a:lstStyle/>
          <a:p>
            <a:fld id="{42EFA302-962A-4DE9-9C14-CB44B876FCF5}" type="datetime1">
              <a:rPr lang="en-US" smtClean="0"/>
              <a:t>11/20/2023</a:t>
            </a:fld>
            <a:endParaRPr lang="en-US" dirty="0"/>
          </a:p>
        </p:txBody>
      </p:sp>
      <p:sp>
        <p:nvSpPr>
          <p:cNvPr id="5" name="Slide Number Placeholder 4">
            <a:extLst>
              <a:ext uri="{FF2B5EF4-FFF2-40B4-BE49-F238E27FC236}">
                <a16:creationId xmlns:a16="http://schemas.microsoft.com/office/drawing/2014/main" id="{D0339FDE-BDB6-FDA5-FC63-BA18F832C3EE}"/>
              </a:ext>
            </a:extLst>
          </p:cNvPr>
          <p:cNvSpPr>
            <a:spLocks noGrp="1"/>
          </p:cNvSpPr>
          <p:nvPr>
            <p:ph type="sldNum" sz="quarter" idx="12"/>
          </p:nvPr>
        </p:nvSpPr>
        <p:spPr/>
        <p:txBody>
          <a:bodyPr/>
          <a:lstStyle/>
          <a:p>
            <a:fld id="{69E57DC2-970A-4B3E-BB1C-7A09969E49DF}" type="slidenum">
              <a:rPr lang="en-US" smtClean="0"/>
              <a:t>9</a:t>
            </a:fld>
            <a:endParaRPr lang="en-US" dirty="0"/>
          </a:p>
        </p:txBody>
      </p:sp>
    </p:spTree>
    <p:extLst>
      <p:ext uri="{BB962C8B-B14F-4D97-AF65-F5344CB8AC3E}">
        <p14:creationId xmlns:p14="http://schemas.microsoft.com/office/powerpoint/2010/main" val="26851249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964</TotalTime>
  <Words>1178</Words>
  <Application>Microsoft Office PowerPoint</Application>
  <PresentationFormat>Widescreen</PresentationFormat>
  <Paragraphs>153</Paragraphs>
  <Slides>26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Candara</vt:lpstr>
      <vt:lpstr>Franklin Gothic Book</vt:lpstr>
      <vt:lpstr>Quattrocento Sans</vt:lpstr>
      <vt:lpstr>Söhne</vt:lpstr>
      <vt:lpstr>Office Theme</vt:lpstr>
      <vt:lpstr>"Cinematic Insights: - Movie Domain Popularity, User Engagement, and Revenue Surge in 2006"</vt:lpstr>
      <vt:lpstr>Agenda: </vt:lpstr>
      <vt:lpstr>Business objectives:</vt:lpstr>
      <vt:lpstr>PowerPoint Presentation</vt:lpstr>
      <vt:lpstr>PowerPoint Presentation</vt:lpstr>
      <vt:lpstr>PowerPoint Presentation</vt:lpstr>
      <vt:lpstr>PowerPoint Presentation</vt:lpstr>
      <vt:lpstr>Analysis questions:</vt:lpstr>
      <vt:lpstr>AOL Queries</vt:lpstr>
      <vt:lpstr>PowerPoint Presentation</vt:lpstr>
      <vt:lpstr>    How has the distribution of active users evolved days of the week over 2006?</vt:lpstr>
      <vt:lpstr>Extended AOL Queries</vt:lpstr>
      <vt:lpstr>The highest total clicks is for the domain “Yahoo” with over 400k clicks with average rank 2.9. </vt:lpstr>
      <vt:lpstr>PowerPoint Presentation</vt:lpstr>
      <vt:lpstr>PowerPoint Presentation</vt:lpstr>
      <vt:lpstr>PowerPoint Presentation</vt:lpstr>
      <vt:lpstr>PowerPoint Presentation</vt:lpstr>
      <vt:lpstr>Tools That We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Multidimensional movie analysis</dc:title>
  <dc:creator>Azimy, Zabihullah</dc:creator>
  <cp:lastModifiedBy>Mahmuda Afreen</cp:lastModifiedBy>
  <cp:revision>59</cp:revision>
  <dcterms:created xsi:type="dcterms:W3CDTF">2023-11-19T10:52:56Z</dcterms:created>
  <dcterms:modified xsi:type="dcterms:W3CDTF">2023-11-20T06:46:53Z</dcterms:modified>
</cp:coreProperties>
</file>